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0" r:id="rId3"/>
    <p:sldMasterId id="2147483721" r:id="rId4"/>
    <p:sldMasterId id="2147483722" r:id="rId5"/>
    <p:sldMasterId id="2147483723" r:id="rId6"/>
    <p:sldMasterId id="2147483724" r:id="rId7"/>
    <p:sldMasterId id="214748372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6858000" cx="12192000"/>
  <p:notesSz cx="7559675" cy="106918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0.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font" Target="fonts/CenturyGothic-regular.fntdata"/><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CenturyGothic-italic.fntdata"/><Relationship Id="rId10" Type="http://schemas.openxmlformats.org/officeDocument/2006/relationships/slide" Target="slides/slide1.xml"/><Relationship Id="rId32" Type="http://schemas.openxmlformats.org/officeDocument/2006/relationships/font" Target="fonts/CenturyGothic-bold.fntdata"/><Relationship Id="rId13" Type="http://schemas.openxmlformats.org/officeDocument/2006/relationships/slide" Target="slides/slide4.xml"/><Relationship Id="rId12" Type="http://schemas.openxmlformats.org/officeDocument/2006/relationships/slide" Target="slides/slide3.xml"/><Relationship Id="rId34" Type="http://schemas.openxmlformats.org/officeDocument/2006/relationships/font" Target="fonts/CenturyGothic-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1"/>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2" name="Shape 42"/>
        <p:cNvGrpSpPr/>
        <p:nvPr/>
      </p:nvGrpSpPr>
      <p:grpSpPr>
        <a:xfrm>
          <a:off x="0" y="0"/>
          <a:ext cx="0" cy="0"/>
          <a:chOff x="0" y="0"/>
          <a:chExt cx="0" cy="0"/>
        </a:xfrm>
      </p:grpSpPr>
      <p:sp>
        <p:nvSpPr>
          <p:cNvPr id="43" name="Google Shape;43;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48" name="Shape 48"/>
        <p:cNvGrpSpPr/>
        <p:nvPr/>
      </p:nvGrpSpPr>
      <p:grpSpPr>
        <a:xfrm>
          <a:off x="0" y="0"/>
          <a:ext cx="0" cy="0"/>
          <a:chOff x="0" y="0"/>
          <a:chExt cx="0" cy="0"/>
        </a:xfrm>
      </p:grpSpPr>
      <p:sp>
        <p:nvSpPr>
          <p:cNvPr id="49" name="Google Shape;49;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0" name="Shape 60"/>
        <p:cNvGrpSpPr/>
        <p:nvPr/>
      </p:nvGrpSpPr>
      <p:grpSpPr>
        <a:xfrm>
          <a:off x="0" y="0"/>
          <a:ext cx="0" cy="0"/>
          <a:chOff x="0" y="0"/>
          <a:chExt cx="0" cy="0"/>
        </a:xfrm>
      </p:grpSpPr>
      <p:sp>
        <p:nvSpPr>
          <p:cNvPr id="61" name="Google Shape;61;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3" name="Shape 63"/>
        <p:cNvGrpSpPr/>
        <p:nvPr/>
      </p:nvGrpSpPr>
      <p:grpSpPr>
        <a:xfrm>
          <a:off x="0" y="0"/>
          <a:ext cx="0" cy="0"/>
          <a:chOff x="0" y="0"/>
          <a:chExt cx="0" cy="0"/>
        </a:xfrm>
      </p:grpSpPr>
      <p:sp>
        <p:nvSpPr>
          <p:cNvPr id="64" name="Google Shape;64;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 type="body"/>
          </p:nvPr>
        </p:nvSpPr>
        <p:spPr>
          <a:xfrm>
            <a:off x="609480" y="1604520"/>
            <a:ext cx="1097244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6" name="Shape 66"/>
        <p:cNvGrpSpPr/>
        <p:nvPr/>
      </p:nvGrpSpPr>
      <p:grpSpPr>
        <a:xfrm>
          <a:off x="0" y="0"/>
          <a:ext cx="0" cy="0"/>
          <a:chOff x="0" y="0"/>
          <a:chExt cx="0" cy="0"/>
        </a:xfrm>
      </p:grpSpPr>
      <p:sp>
        <p:nvSpPr>
          <p:cNvPr id="67" name="Google Shape;67;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8"/>
          <p:cNvSpPr txBox="1"/>
          <p:nvPr>
            <p:ph idx="1" type="body"/>
          </p:nvPr>
        </p:nvSpPr>
        <p:spPr>
          <a:xfrm>
            <a:off x="60948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8"/>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2" name="Shape 72"/>
        <p:cNvGrpSpPr/>
        <p:nvPr/>
      </p:nvGrpSpPr>
      <p:grpSpPr>
        <a:xfrm>
          <a:off x="0" y="0"/>
          <a:ext cx="0" cy="0"/>
          <a:chOff x="0" y="0"/>
          <a:chExt cx="0" cy="0"/>
        </a:xfrm>
      </p:grpSpPr>
      <p:sp>
        <p:nvSpPr>
          <p:cNvPr id="73" name="Google Shape;73;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21"/>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21"/>
          <p:cNvSpPr txBox="1"/>
          <p:nvPr>
            <p:ph idx="3" type="body"/>
          </p:nvPr>
        </p:nvSpPr>
        <p:spPr>
          <a:xfrm>
            <a:off x="60948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9" name="Shape 9"/>
        <p:cNvGrpSpPr/>
        <p:nvPr/>
      </p:nvGrpSpPr>
      <p:grpSpPr>
        <a:xfrm>
          <a:off x="0" y="0"/>
          <a:ext cx="0" cy="0"/>
          <a:chOff x="0" y="0"/>
          <a:chExt cx="0" cy="0"/>
        </a:xfrm>
      </p:grpSpPr>
      <p:sp>
        <p:nvSpPr>
          <p:cNvPr id="10" name="Google Shape;10;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3"/>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2"/>
          <p:cNvSpPr txBox="1"/>
          <p:nvPr>
            <p:ph idx="1" type="body"/>
          </p:nvPr>
        </p:nvSpPr>
        <p:spPr>
          <a:xfrm>
            <a:off x="60948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2"/>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2"/>
          <p:cNvSpPr txBox="1"/>
          <p:nvPr>
            <p:ph idx="3" type="body"/>
          </p:nvPr>
        </p:nvSpPr>
        <p:spPr>
          <a:xfrm>
            <a:off x="623196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3"/>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3"/>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3"/>
          <p:cNvSpPr txBox="1"/>
          <p:nvPr>
            <p:ph idx="3" type="body"/>
          </p:nvPr>
        </p:nvSpPr>
        <p:spPr>
          <a:xfrm>
            <a:off x="609480" y="368208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9" name="Shape 89"/>
        <p:cNvGrpSpPr/>
        <p:nvPr/>
      </p:nvGrpSpPr>
      <p:grpSpPr>
        <a:xfrm>
          <a:off x="0" y="0"/>
          <a:ext cx="0" cy="0"/>
          <a:chOff x="0" y="0"/>
          <a:chExt cx="0" cy="0"/>
        </a:xfrm>
      </p:grpSpPr>
      <p:sp>
        <p:nvSpPr>
          <p:cNvPr id="90" name="Google Shape;90;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4"/>
          <p:cNvSpPr txBox="1"/>
          <p:nvPr>
            <p:ph idx="1" type="body"/>
          </p:nvPr>
        </p:nvSpPr>
        <p:spPr>
          <a:xfrm>
            <a:off x="609480" y="160452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4"/>
          <p:cNvSpPr txBox="1"/>
          <p:nvPr>
            <p:ph idx="2" type="body"/>
          </p:nvPr>
        </p:nvSpPr>
        <p:spPr>
          <a:xfrm>
            <a:off x="609480" y="368208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3" name="Shape 93"/>
        <p:cNvGrpSpPr/>
        <p:nvPr/>
      </p:nvGrpSpPr>
      <p:grpSpPr>
        <a:xfrm>
          <a:off x="0" y="0"/>
          <a:ext cx="0" cy="0"/>
          <a:chOff x="0" y="0"/>
          <a:chExt cx="0" cy="0"/>
        </a:xfrm>
      </p:grpSpPr>
      <p:sp>
        <p:nvSpPr>
          <p:cNvPr id="94" name="Google Shape;94;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5"/>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5"/>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5"/>
          <p:cNvSpPr txBox="1"/>
          <p:nvPr>
            <p:ph idx="3" type="body"/>
          </p:nvPr>
        </p:nvSpPr>
        <p:spPr>
          <a:xfrm>
            <a:off x="60948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4" type="body"/>
          </p:nvPr>
        </p:nvSpPr>
        <p:spPr>
          <a:xfrm>
            <a:off x="623196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9" name="Shape 99"/>
        <p:cNvGrpSpPr/>
        <p:nvPr/>
      </p:nvGrpSpPr>
      <p:grpSpPr>
        <a:xfrm>
          <a:off x="0" y="0"/>
          <a:ext cx="0" cy="0"/>
          <a:chOff x="0" y="0"/>
          <a:chExt cx="0" cy="0"/>
        </a:xfrm>
      </p:grpSpPr>
      <p:sp>
        <p:nvSpPr>
          <p:cNvPr id="100" name="Google Shape;100;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 type="body"/>
          </p:nvPr>
        </p:nvSpPr>
        <p:spPr>
          <a:xfrm>
            <a:off x="60948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6"/>
          <p:cNvSpPr txBox="1"/>
          <p:nvPr>
            <p:ph idx="2" type="body"/>
          </p:nvPr>
        </p:nvSpPr>
        <p:spPr>
          <a:xfrm>
            <a:off x="431964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6"/>
          <p:cNvSpPr txBox="1"/>
          <p:nvPr>
            <p:ph idx="3" type="body"/>
          </p:nvPr>
        </p:nvSpPr>
        <p:spPr>
          <a:xfrm>
            <a:off x="802980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6"/>
          <p:cNvSpPr txBox="1"/>
          <p:nvPr>
            <p:ph idx="4" type="body"/>
          </p:nvPr>
        </p:nvSpPr>
        <p:spPr>
          <a:xfrm>
            <a:off x="60948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5" type="body"/>
          </p:nvPr>
        </p:nvSpPr>
        <p:spPr>
          <a:xfrm>
            <a:off x="431964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6" type="body"/>
          </p:nvPr>
        </p:nvSpPr>
        <p:spPr>
          <a:xfrm>
            <a:off x="802980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1" name="Shape 111"/>
        <p:cNvGrpSpPr/>
        <p:nvPr/>
      </p:nvGrpSpPr>
      <p:grpSpPr>
        <a:xfrm>
          <a:off x="0" y="0"/>
          <a:ext cx="0" cy="0"/>
          <a:chOff x="0" y="0"/>
          <a:chExt cx="0" cy="0"/>
        </a:xfrm>
      </p:grpSpPr>
      <p:sp>
        <p:nvSpPr>
          <p:cNvPr id="112" name="Google Shape;112;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4" name="Shape 114"/>
        <p:cNvGrpSpPr/>
        <p:nvPr/>
      </p:nvGrpSpPr>
      <p:grpSpPr>
        <a:xfrm>
          <a:off x="0" y="0"/>
          <a:ext cx="0" cy="0"/>
          <a:chOff x="0" y="0"/>
          <a:chExt cx="0" cy="0"/>
        </a:xfrm>
      </p:grpSpPr>
      <p:sp>
        <p:nvSpPr>
          <p:cNvPr id="115" name="Google Shape;115;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0"/>
          <p:cNvSpPr txBox="1"/>
          <p:nvPr>
            <p:ph idx="1" type="body"/>
          </p:nvPr>
        </p:nvSpPr>
        <p:spPr>
          <a:xfrm>
            <a:off x="609480" y="1604520"/>
            <a:ext cx="1097244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17" name="Shape 117"/>
        <p:cNvGrpSpPr/>
        <p:nvPr/>
      </p:nvGrpSpPr>
      <p:grpSpPr>
        <a:xfrm>
          <a:off x="0" y="0"/>
          <a:ext cx="0" cy="0"/>
          <a:chOff x="0" y="0"/>
          <a:chExt cx="0" cy="0"/>
        </a:xfrm>
      </p:grpSpPr>
      <p:sp>
        <p:nvSpPr>
          <p:cNvPr id="118" name="Google Shape;118;p3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1"/>
          <p:cNvSpPr txBox="1"/>
          <p:nvPr>
            <p:ph idx="1" type="body"/>
          </p:nvPr>
        </p:nvSpPr>
        <p:spPr>
          <a:xfrm>
            <a:off x="60948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31"/>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1" name="Shape 121"/>
        <p:cNvGrpSpPr/>
        <p:nvPr/>
      </p:nvGrpSpPr>
      <p:grpSpPr>
        <a:xfrm>
          <a:off x="0" y="0"/>
          <a:ext cx="0" cy="0"/>
          <a:chOff x="0" y="0"/>
          <a:chExt cx="0" cy="0"/>
        </a:xfrm>
      </p:grpSpPr>
      <p:sp>
        <p:nvSpPr>
          <p:cNvPr id="122" name="Google Shape;122;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3" name="Shape 123"/>
        <p:cNvGrpSpPr/>
        <p:nvPr/>
      </p:nvGrpSpPr>
      <p:grpSpPr>
        <a:xfrm>
          <a:off x="0" y="0"/>
          <a:ext cx="0" cy="0"/>
          <a:chOff x="0" y="0"/>
          <a:chExt cx="0" cy="0"/>
        </a:xfrm>
      </p:grpSpPr>
      <p:sp>
        <p:nvSpPr>
          <p:cNvPr id="124" name="Google Shape;124;p33"/>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5" name="Shape 125"/>
        <p:cNvGrpSpPr/>
        <p:nvPr/>
      </p:nvGrpSpPr>
      <p:grpSpPr>
        <a:xfrm>
          <a:off x="0" y="0"/>
          <a:ext cx="0" cy="0"/>
          <a:chOff x="0" y="0"/>
          <a:chExt cx="0" cy="0"/>
        </a:xfrm>
      </p:grpSpPr>
      <p:sp>
        <p:nvSpPr>
          <p:cNvPr id="126" name="Google Shape;126;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4"/>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8" name="Google Shape;128;p34"/>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34"/>
          <p:cNvSpPr txBox="1"/>
          <p:nvPr>
            <p:ph idx="3" type="body"/>
          </p:nvPr>
        </p:nvSpPr>
        <p:spPr>
          <a:xfrm>
            <a:off x="60948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0" name="Shape 130"/>
        <p:cNvGrpSpPr/>
        <p:nvPr/>
      </p:nvGrpSpPr>
      <p:grpSpPr>
        <a:xfrm>
          <a:off x="0" y="0"/>
          <a:ext cx="0" cy="0"/>
          <a:chOff x="0" y="0"/>
          <a:chExt cx="0" cy="0"/>
        </a:xfrm>
      </p:grpSpPr>
      <p:sp>
        <p:nvSpPr>
          <p:cNvPr id="131" name="Google Shape;131;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5"/>
          <p:cNvSpPr txBox="1"/>
          <p:nvPr>
            <p:ph idx="1" type="body"/>
          </p:nvPr>
        </p:nvSpPr>
        <p:spPr>
          <a:xfrm>
            <a:off x="609480" y="1604520"/>
            <a:ext cx="5354280" cy="397728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35"/>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35"/>
          <p:cNvSpPr txBox="1"/>
          <p:nvPr>
            <p:ph idx="3" type="body"/>
          </p:nvPr>
        </p:nvSpPr>
        <p:spPr>
          <a:xfrm>
            <a:off x="623196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5" name="Shape 135"/>
        <p:cNvGrpSpPr/>
        <p:nvPr/>
      </p:nvGrpSpPr>
      <p:grpSpPr>
        <a:xfrm>
          <a:off x="0" y="0"/>
          <a:ext cx="0" cy="0"/>
          <a:chOff x="0" y="0"/>
          <a:chExt cx="0" cy="0"/>
        </a:xfrm>
      </p:grpSpPr>
      <p:sp>
        <p:nvSpPr>
          <p:cNvPr id="136" name="Google Shape;136;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6"/>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6"/>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36"/>
          <p:cNvSpPr txBox="1"/>
          <p:nvPr>
            <p:ph idx="3" type="body"/>
          </p:nvPr>
        </p:nvSpPr>
        <p:spPr>
          <a:xfrm>
            <a:off x="609480" y="368208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0" name="Shape 140"/>
        <p:cNvGrpSpPr/>
        <p:nvPr/>
      </p:nvGrpSpPr>
      <p:grpSpPr>
        <a:xfrm>
          <a:off x="0" y="0"/>
          <a:ext cx="0" cy="0"/>
          <a:chOff x="0" y="0"/>
          <a:chExt cx="0" cy="0"/>
        </a:xfrm>
      </p:grpSpPr>
      <p:sp>
        <p:nvSpPr>
          <p:cNvPr id="141" name="Google Shape;141;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7"/>
          <p:cNvSpPr txBox="1"/>
          <p:nvPr>
            <p:ph idx="1" type="body"/>
          </p:nvPr>
        </p:nvSpPr>
        <p:spPr>
          <a:xfrm>
            <a:off x="609480" y="160452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7"/>
          <p:cNvSpPr txBox="1"/>
          <p:nvPr>
            <p:ph idx="2" type="body"/>
          </p:nvPr>
        </p:nvSpPr>
        <p:spPr>
          <a:xfrm>
            <a:off x="609480" y="3682080"/>
            <a:ext cx="109724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4" name="Shape 144"/>
        <p:cNvGrpSpPr/>
        <p:nvPr/>
      </p:nvGrpSpPr>
      <p:grpSpPr>
        <a:xfrm>
          <a:off x="0" y="0"/>
          <a:ext cx="0" cy="0"/>
          <a:chOff x="0" y="0"/>
          <a:chExt cx="0" cy="0"/>
        </a:xfrm>
      </p:grpSpPr>
      <p:sp>
        <p:nvSpPr>
          <p:cNvPr id="145" name="Google Shape;145;p3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8"/>
          <p:cNvSpPr txBox="1"/>
          <p:nvPr>
            <p:ph idx="1" type="body"/>
          </p:nvPr>
        </p:nvSpPr>
        <p:spPr>
          <a:xfrm>
            <a:off x="60948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8"/>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8"/>
          <p:cNvSpPr txBox="1"/>
          <p:nvPr>
            <p:ph idx="3" type="body"/>
          </p:nvPr>
        </p:nvSpPr>
        <p:spPr>
          <a:xfrm>
            <a:off x="60948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38"/>
          <p:cNvSpPr txBox="1"/>
          <p:nvPr>
            <p:ph idx="4" type="body"/>
          </p:nvPr>
        </p:nvSpPr>
        <p:spPr>
          <a:xfrm>
            <a:off x="6231960" y="3682080"/>
            <a:ext cx="535428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0" name="Shape 150"/>
        <p:cNvGrpSpPr/>
        <p:nvPr/>
      </p:nvGrpSpPr>
      <p:grpSpPr>
        <a:xfrm>
          <a:off x="0" y="0"/>
          <a:ext cx="0" cy="0"/>
          <a:chOff x="0" y="0"/>
          <a:chExt cx="0" cy="0"/>
        </a:xfrm>
      </p:grpSpPr>
      <p:sp>
        <p:nvSpPr>
          <p:cNvPr id="151" name="Google Shape;151;p3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9"/>
          <p:cNvSpPr txBox="1"/>
          <p:nvPr>
            <p:ph idx="1" type="body"/>
          </p:nvPr>
        </p:nvSpPr>
        <p:spPr>
          <a:xfrm>
            <a:off x="60948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9"/>
          <p:cNvSpPr txBox="1"/>
          <p:nvPr>
            <p:ph idx="2" type="body"/>
          </p:nvPr>
        </p:nvSpPr>
        <p:spPr>
          <a:xfrm>
            <a:off x="431964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9"/>
          <p:cNvSpPr txBox="1"/>
          <p:nvPr>
            <p:ph idx="3" type="body"/>
          </p:nvPr>
        </p:nvSpPr>
        <p:spPr>
          <a:xfrm>
            <a:off x="8029800" y="160452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9"/>
          <p:cNvSpPr txBox="1"/>
          <p:nvPr>
            <p:ph idx="4" type="body"/>
          </p:nvPr>
        </p:nvSpPr>
        <p:spPr>
          <a:xfrm>
            <a:off x="60948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9"/>
          <p:cNvSpPr txBox="1"/>
          <p:nvPr>
            <p:ph idx="5" type="body"/>
          </p:nvPr>
        </p:nvSpPr>
        <p:spPr>
          <a:xfrm>
            <a:off x="431964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9"/>
          <p:cNvSpPr txBox="1"/>
          <p:nvPr>
            <p:ph idx="6" type="body"/>
          </p:nvPr>
        </p:nvSpPr>
        <p:spPr>
          <a:xfrm>
            <a:off x="8029800" y="3682080"/>
            <a:ext cx="3533040" cy="1896840"/>
          </a:xfrm>
          <a:prstGeom prst="rect">
            <a:avLst/>
          </a:prstGeom>
          <a:noFill/>
          <a:ln>
            <a:noFill/>
          </a:ln>
        </p:spPr>
        <p:txBody>
          <a:bodyPr anchorCtr="0" anchor="ctr"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62" name="Shape 162"/>
        <p:cNvGrpSpPr/>
        <p:nvPr/>
      </p:nvGrpSpPr>
      <p:grpSpPr>
        <a:xfrm>
          <a:off x="0" y="0"/>
          <a:ext cx="0" cy="0"/>
          <a:chOff x="0" y="0"/>
          <a:chExt cx="0" cy="0"/>
        </a:xfrm>
      </p:grpSpPr>
      <p:sp>
        <p:nvSpPr>
          <p:cNvPr id="163" name="Google Shape;163;p4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65" name="Shape 165"/>
        <p:cNvGrpSpPr/>
        <p:nvPr/>
      </p:nvGrpSpPr>
      <p:grpSpPr>
        <a:xfrm>
          <a:off x="0" y="0"/>
          <a:ext cx="0" cy="0"/>
          <a:chOff x="0" y="0"/>
          <a:chExt cx="0" cy="0"/>
        </a:xfrm>
      </p:grpSpPr>
      <p:sp>
        <p:nvSpPr>
          <p:cNvPr id="166" name="Google Shape;166;p4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3"/>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5" name="Shape 15"/>
        <p:cNvGrpSpPr/>
        <p:nvPr/>
      </p:nvGrpSpPr>
      <p:grpSpPr>
        <a:xfrm>
          <a:off x="0" y="0"/>
          <a:ext cx="0" cy="0"/>
          <a:chOff x="0" y="0"/>
          <a:chExt cx="0" cy="0"/>
        </a:xfrm>
      </p:grpSpPr>
      <p:sp>
        <p:nvSpPr>
          <p:cNvPr id="16" name="Google Shape;16;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68" name="Shape 168"/>
        <p:cNvGrpSpPr/>
        <p:nvPr/>
      </p:nvGrpSpPr>
      <p:grpSpPr>
        <a:xfrm>
          <a:off x="0" y="0"/>
          <a:ext cx="0" cy="0"/>
          <a:chOff x="0" y="0"/>
          <a:chExt cx="0" cy="0"/>
        </a:xfrm>
      </p:grpSpPr>
      <p:sp>
        <p:nvSpPr>
          <p:cNvPr id="169" name="Google Shape;169;p4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44"/>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44"/>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2" name="Shape 172"/>
        <p:cNvGrpSpPr/>
        <p:nvPr/>
      </p:nvGrpSpPr>
      <p:grpSpPr>
        <a:xfrm>
          <a:off x="0" y="0"/>
          <a:ext cx="0" cy="0"/>
          <a:chOff x="0" y="0"/>
          <a:chExt cx="0" cy="0"/>
        </a:xfrm>
      </p:grpSpPr>
      <p:sp>
        <p:nvSpPr>
          <p:cNvPr id="173" name="Google Shape;173;p4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74" name="Shape 174"/>
        <p:cNvGrpSpPr/>
        <p:nvPr/>
      </p:nvGrpSpPr>
      <p:grpSpPr>
        <a:xfrm>
          <a:off x="0" y="0"/>
          <a:ext cx="0" cy="0"/>
          <a:chOff x="0" y="0"/>
          <a:chExt cx="0" cy="0"/>
        </a:xfrm>
      </p:grpSpPr>
      <p:sp>
        <p:nvSpPr>
          <p:cNvPr id="175" name="Google Shape;175;p46"/>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76" name="Shape 176"/>
        <p:cNvGrpSpPr/>
        <p:nvPr/>
      </p:nvGrpSpPr>
      <p:grpSpPr>
        <a:xfrm>
          <a:off x="0" y="0"/>
          <a:ext cx="0" cy="0"/>
          <a:chOff x="0" y="0"/>
          <a:chExt cx="0" cy="0"/>
        </a:xfrm>
      </p:grpSpPr>
      <p:sp>
        <p:nvSpPr>
          <p:cNvPr id="177" name="Google Shape;177;p4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7"/>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47"/>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47"/>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81" name="Shape 181"/>
        <p:cNvGrpSpPr/>
        <p:nvPr/>
      </p:nvGrpSpPr>
      <p:grpSpPr>
        <a:xfrm>
          <a:off x="0" y="0"/>
          <a:ext cx="0" cy="0"/>
          <a:chOff x="0" y="0"/>
          <a:chExt cx="0" cy="0"/>
        </a:xfrm>
      </p:grpSpPr>
      <p:sp>
        <p:nvSpPr>
          <p:cNvPr id="182" name="Google Shape;182;p4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48"/>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4" name="Google Shape;184;p48"/>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5" name="Google Shape;185;p48"/>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86" name="Shape 186"/>
        <p:cNvGrpSpPr/>
        <p:nvPr/>
      </p:nvGrpSpPr>
      <p:grpSpPr>
        <a:xfrm>
          <a:off x="0" y="0"/>
          <a:ext cx="0" cy="0"/>
          <a:chOff x="0" y="0"/>
          <a:chExt cx="0" cy="0"/>
        </a:xfrm>
      </p:grpSpPr>
      <p:sp>
        <p:nvSpPr>
          <p:cNvPr id="187" name="Google Shape;187;p4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9"/>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49"/>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0" name="Google Shape;190;p49"/>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91" name="Shape 191"/>
        <p:cNvGrpSpPr/>
        <p:nvPr/>
      </p:nvGrpSpPr>
      <p:grpSpPr>
        <a:xfrm>
          <a:off x="0" y="0"/>
          <a:ext cx="0" cy="0"/>
          <a:chOff x="0" y="0"/>
          <a:chExt cx="0" cy="0"/>
        </a:xfrm>
      </p:grpSpPr>
      <p:sp>
        <p:nvSpPr>
          <p:cNvPr id="192" name="Google Shape;192;p5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0"/>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4" name="Google Shape;194;p50"/>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95" name="Shape 195"/>
        <p:cNvGrpSpPr/>
        <p:nvPr/>
      </p:nvGrpSpPr>
      <p:grpSpPr>
        <a:xfrm>
          <a:off x="0" y="0"/>
          <a:ext cx="0" cy="0"/>
          <a:chOff x="0" y="0"/>
          <a:chExt cx="0" cy="0"/>
        </a:xfrm>
      </p:grpSpPr>
      <p:sp>
        <p:nvSpPr>
          <p:cNvPr id="196" name="Google Shape;196;p5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1"/>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8" name="Google Shape;198;p51"/>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51"/>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51"/>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01" name="Shape 201"/>
        <p:cNvGrpSpPr/>
        <p:nvPr/>
      </p:nvGrpSpPr>
      <p:grpSpPr>
        <a:xfrm>
          <a:off x="0" y="0"/>
          <a:ext cx="0" cy="0"/>
          <a:chOff x="0" y="0"/>
          <a:chExt cx="0" cy="0"/>
        </a:xfrm>
      </p:grpSpPr>
      <p:sp>
        <p:nvSpPr>
          <p:cNvPr id="202" name="Google Shape;202;p5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52"/>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52"/>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52"/>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52"/>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52"/>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52"/>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12" name="Shape 2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 name="Shape 19"/>
        <p:cNvGrpSpPr/>
        <p:nvPr/>
      </p:nvGrpSpPr>
      <p:grpSpPr>
        <a:xfrm>
          <a:off x="0" y="0"/>
          <a:ext cx="0" cy="0"/>
          <a:chOff x="0" y="0"/>
          <a:chExt cx="0" cy="0"/>
        </a:xfrm>
      </p:grpSpPr>
      <p:sp>
        <p:nvSpPr>
          <p:cNvPr id="20" name="Google Shape;20;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13" name="Shape 213"/>
        <p:cNvGrpSpPr/>
        <p:nvPr/>
      </p:nvGrpSpPr>
      <p:grpSpPr>
        <a:xfrm>
          <a:off x="0" y="0"/>
          <a:ext cx="0" cy="0"/>
          <a:chOff x="0" y="0"/>
          <a:chExt cx="0" cy="0"/>
        </a:xfrm>
      </p:grpSpPr>
      <p:sp>
        <p:nvSpPr>
          <p:cNvPr id="214" name="Google Shape;214;p5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55"/>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16" name="Shape 216"/>
        <p:cNvGrpSpPr/>
        <p:nvPr/>
      </p:nvGrpSpPr>
      <p:grpSpPr>
        <a:xfrm>
          <a:off x="0" y="0"/>
          <a:ext cx="0" cy="0"/>
          <a:chOff x="0" y="0"/>
          <a:chExt cx="0" cy="0"/>
        </a:xfrm>
      </p:grpSpPr>
      <p:sp>
        <p:nvSpPr>
          <p:cNvPr id="217" name="Google Shape;217;p5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6"/>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19" name="Shape 219"/>
        <p:cNvGrpSpPr/>
        <p:nvPr/>
      </p:nvGrpSpPr>
      <p:grpSpPr>
        <a:xfrm>
          <a:off x="0" y="0"/>
          <a:ext cx="0" cy="0"/>
          <a:chOff x="0" y="0"/>
          <a:chExt cx="0" cy="0"/>
        </a:xfrm>
      </p:grpSpPr>
      <p:sp>
        <p:nvSpPr>
          <p:cNvPr id="220" name="Google Shape;220;p5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57"/>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7"/>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3" name="Shape 223"/>
        <p:cNvGrpSpPr/>
        <p:nvPr/>
      </p:nvGrpSpPr>
      <p:grpSpPr>
        <a:xfrm>
          <a:off x="0" y="0"/>
          <a:ext cx="0" cy="0"/>
          <a:chOff x="0" y="0"/>
          <a:chExt cx="0" cy="0"/>
        </a:xfrm>
      </p:grpSpPr>
      <p:sp>
        <p:nvSpPr>
          <p:cNvPr id="224" name="Google Shape;224;p5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25" name="Shape 225"/>
        <p:cNvGrpSpPr/>
        <p:nvPr/>
      </p:nvGrpSpPr>
      <p:grpSpPr>
        <a:xfrm>
          <a:off x="0" y="0"/>
          <a:ext cx="0" cy="0"/>
          <a:chOff x="0" y="0"/>
          <a:chExt cx="0" cy="0"/>
        </a:xfrm>
      </p:grpSpPr>
      <p:sp>
        <p:nvSpPr>
          <p:cNvPr id="226" name="Google Shape;226;p59"/>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27" name="Shape 227"/>
        <p:cNvGrpSpPr/>
        <p:nvPr/>
      </p:nvGrpSpPr>
      <p:grpSpPr>
        <a:xfrm>
          <a:off x="0" y="0"/>
          <a:ext cx="0" cy="0"/>
          <a:chOff x="0" y="0"/>
          <a:chExt cx="0" cy="0"/>
        </a:xfrm>
      </p:grpSpPr>
      <p:sp>
        <p:nvSpPr>
          <p:cNvPr id="228" name="Google Shape;228;p6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60"/>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60"/>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60"/>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32" name="Shape 232"/>
        <p:cNvGrpSpPr/>
        <p:nvPr/>
      </p:nvGrpSpPr>
      <p:grpSpPr>
        <a:xfrm>
          <a:off x="0" y="0"/>
          <a:ext cx="0" cy="0"/>
          <a:chOff x="0" y="0"/>
          <a:chExt cx="0" cy="0"/>
        </a:xfrm>
      </p:grpSpPr>
      <p:sp>
        <p:nvSpPr>
          <p:cNvPr id="233" name="Google Shape;233;p6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61"/>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5" name="Google Shape;235;p61"/>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61"/>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37" name="Shape 237"/>
        <p:cNvGrpSpPr/>
        <p:nvPr/>
      </p:nvGrpSpPr>
      <p:grpSpPr>
        <a:xfrm>
          <a:off x="0" y="0"/>
          <a:ext cx="0" cy="0"/>
          <a:chOff x="0" y="0"/>
          <a:chExt cx="0" cy="0"/>
        </a:xfrm>
      </p:grpSpPr>
      <p:sp>
        <p:nvSpPr>
          <p:cNvPr id="238" name="Google Shape;238;p6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62"/>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0" name="Google Shape;240;p6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62"/>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42" name="Shape 242"/>
        <p:cNvGrpSpPr/>
        <p:nvPr/>
      </p:nvGrpSpPr>
      <p:grpSpPr>
        <a:xfrm>
          <a:off x="0" y="0"/>
          <a:ext cx="0" cy="0"/>
          <a:chOff x="0" y="0"/>
          <a:chExt cx="0" cy="0"/>
        </a:xfrm>
      </p:grpSpPr>
      <p:sp>
        <p:nvSpPr>
          <p:cNvPr id="243" name="Google Shape;243;p6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63"/>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5" name="Google Shape;245;p63"/>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46" name="Shape 246"/>
        <p:cNvGrpSpPr/>
        <p:nvPr/>
      </p:nvGrpSpPr>
      <p:grpSpPr>
        <a:xfrm>
          <a:off x="0" y="0"/>
          <a:ext cx="0" cy="0"/>
          <a:chOff x="0" y="0"/>
          <a:chExt cx="0" cy="0"/>
        </a:xfrm>
      </p:grpSpPr>
      <p:sp>
        <p:nvSpPr>
          <p:cNvPr id="247" name="Google Shape;247;p6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64"/>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9" name="Google Shape;249;p64"/>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0" name="Google Shape;250;p64"/>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1" name="Google Shape;251;p64"/>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1" name="Shape 21"/>
        <p:cNvGrpSpPr/>
        <p:nvPr/>
      </p:nvGrpSpPr>
      <p:grpSpPr>
        <a:xfrm>
          <a:off x="0" y="0"/>
          <a:ext cx="0" cy="0"/>
          <a:chOff x="0" y="0"/>
          <a:chExt cx="0" cy="0"/>
        </a:xfrm>
      </p:grpSpPr>
      <p:sp>
        <p:nvSpPr>
          <p:cNvPr id="22" name="Google Shape;22;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52" name="Shape 252"/>
        <p:cNvGrpSpPr/>
        <p:nvPr/>
      </p:nvGrpSpPr>
      <p:grpSpPr>
        <a:xfrm>
          <a:off x="0" y="0"/>
          <a:ext cx="0" cy="0"/>
          <a:chOff x="0" y="0"/>
          <a:chExt cx="0" cy="0"/>
        </a:xfrm>
      </p:grpSpPr>
      <p:sp>
        <p:nvSpPr>
          <p:cNvPr id="253" name="Google Shape;253;p6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65"/>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5" name="Google Shape;255;p65"/>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6" name="Google Shape;256;p65"/>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7" name="Google Shape;257;p65"/>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8" name="Google Shape;258;p65"/>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9" name="Google Shape;259;p65"/>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63" name="Shape 26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64" name="Shape 264"/>
        <p:cNvGrpSpPr/>
        <p:nvPr/>
      </p:nvGrpSpPr>
      <p:grpSpPr>
        <a:xfrm>
          <a:off x="0" y="0"/>
          <a:ext cx="0" cy="0"/>
          <a:chOff x="0" y="0"/>
          <a:chExt cx="0" cy="0"/>
        </a:xfrm>
      </p:grpSpPr>
      <p:sp>
        <p:nvSpPr>
          <p:cNvPr id="265" name="Google Shape;265;p6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68"/>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67" name="Shape 267"/>
        <p:cNvGrpSpPr/>
        <p:nvPr/>
      </p:nvGrpSpPr>
      <p:grpSpPr>
        <a:xfrm>
          <a:off x="0" y="0"/>
          <a:ext cx="0" cy="0"/>
          <a:chOff x="0" y="0"/>
          <a:chExt cx="0" cy="0"/>
        </a:xfrm>
      </p:grpSpPr>
      <p:sp>
        <p:nvSpPr>
          <p:cNvPr id="268" name="Google Shape;268;p6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69"/>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70" name="Shape 270"/>
        <p:cNvGrpSpPr/>
        <p:nvPr/>
      </p:nvGrpSpPr>
      <p:grpSpPr>
        <a:xfrm>
          <a:off x="0" y="0"/>
          <a:ext cx="0" cy="0"/>
          <a:chOff x="0" y="0"/>
          <a:chExt cx="0" cy="0"/>
        </a:xfrm>
      </p:grpSpPr>
      <p:sp>
        <p:nvSpPr>
          <p:cNvPr id="271" name="Google Shape;271;p7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70"/>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3" name="Google Shape;273;p70"/>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4" name="Shape 274"/>
        <p:cNvGrpSpPr/>
        <p:nvPr/>
      </p:nvGrpSpPr>
      <p:grpSpPr>
        <a:xfrm>
          <a:off x="0" y="0"/>
          <a:ext cx="0" cy="0"/>
          <a:chOff x="0" y="0"/>
          <a:chExt cx="0" cy="0"/>
        </a:xfrm>
      </p:grpSpPr>
      <p:sp>
        <p:nvSpPr>
          <p:cNvPr id="275" name="Google Shape;275;p7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76" name="Shape 276"/>
        <p:cNvGrpSpPr/>
        <p:nvPr/>
      </p:nvGrpSpPr>
      <p:grpSpPr>
        <a:xfrm>
          <a:off x="0" y="0"/>
          <a:ext cx="0" cy="0"/>
          <a:chOff x="0" y="0"/>
          <a:chExt cx="0" cy="0"/>
        </a:xfrm>
      </p:grpSpPr>
      <p:sp>
        <p:nvSpPr>
          <p:cNvPr id="277" name="Google Shape;277;p72"/>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78" name="Shape 278"/>
        <p:cNvGrpSpPr/>
        <p:nvPr/>
      </p:nvGrpSpPr>
      <p:grpSpPr>
        <a:xfrm>
          <a:off x="0" y="0"/>
          <a:ext cx="0" cy="0"/>
          <a:chOff x="0" y="0"/>
          <a:chExt cx="0" cy="0"/>
        </a:xfrm>
      </p:grpSpPr>
      <p:sp>
        <p:nvSpPr>
          <p:cNvPr id="279" name="Google Shape;279;p7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73"/>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1" name="Google Shape;281;p73"/>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2" name="Google Shape;282;p73"/>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83" name="Shape 283"/>
        <p:cNvGrpSpPr/>
        <p:nvPr/>
      </p:nvGrpSpPr>
      <p:grpSpPr>
        <a:xfrm>
          <a:off x="0" y="0"/>
          <a:ext cx="0" cy="0"/>
          <a:chOff x="0" y="0"/>
          <a:chExt cx="0" cy="0"/>
        </a:xfrm>
      </p:grpSpPr>
      <p:sp>
        <p:nvSpPr>
          <p:cNvPr id="284" name="Google Shape;284;p7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74"/>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6" name="Google Shape;286;p74"/>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74"/>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88" name="Shape 288"/>
        <p:cNvGrpSpPr/>
        <p:nvPr/>
      </p:nvGrpSpPr>
      <p:grpSpPr>
        <a:xfrm>
          <a:off x="0" y="0"/>
          <a:ext cx="0" cy="0"/>
          <a:chOff x="0" y="0"/>
          <a:chExt cx="0" cy="0"/>
        </a:xfrm>
      </p:grpSpPr>
      <p:sp>
        <p:nvSpPr>
          <p:cNvPr id="289" name="Google Shape;289;p7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75"/>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1" name="Google Shape;291;p75"/>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2" name="Google Shape;292;p75"/>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93" name="Shape 293"/>
        <p:cNvGrpSpPr/>
        <p:nvPr/>
      </p:nvGrpSpPr>
      <p:grpSpPr>
        <a:xfrm>
          <a:off x="0" y="0"/>
          <a:ext cx="0" cy="0"/>
          <a:chOff x="0" y="0"/>
          <a:chExt cx="0" cy="0"/>
        </a:xfrm>
      </p:grpSpPr>
      <p:sp>
        <p:nvSpPr>
          <p:cNvPr id="294" name="Google Shape;294;p7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76"/>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6" name="Google Shape;296;p76"/>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97" name="Shape 297"/>
        <p:cNvGrpSpPr/>
        <p:nvPr/>
      </p:nvGrpSpPr>
      <p:grpSpPr>
        <a:xfrm>
          <a:off x="0" y="0"/>
          <a:ext cx="0" cy="0"/>
          <a:chOff x="0" y="0"/>
          <a:chExt cx="0" cy="0"/>
        </a:xfrm>
      </p:grpSpPr>
      <p:sp>
        <p:nvSpPr>
          <p:cNvPr id="298" name="Google Shape;298;p7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77"/>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0" name="Google Shape;300;p77"/>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1" name="Google Shape;301;p77"/>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2" name="Google Shape;302;p77"/>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303" name="Shape 303"/>
        <p:cNvGrpSpPr/>
        <p:nvPr/>
      </p:nvGrpSpPr>
      <p:grpSpPr>
        <a:xfrm>
          <a:off x="0" y="0"/>
          <a:ext cx="0" cy="0"/>
          <a:chOff x="0" y="0"/>
          <a:chExt cx="0" cy="0"/>
        </a:xfrm>
      </p:grpSpPr>
      <p:sp>
        <p:nvSpPr>
          <p:cNvPr id="304" name="Google Shape;304;p7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78"/>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6" name="Google Shape;306;p78"/>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7" name="Google Shape;307;p78"/>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8" name="Google Shape;308;p78"/>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9" name="Google Shape;309;p78"/>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0" name="Google Shape;310;p78"/>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6.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7.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2.jp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2.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 name="Shape 56"/>
        <p:cNvGrpSpPr/>
        <p:nvPr/>
      </p:nvGrpSpPr>
      <p:grpSpPr>
        <a:xfrm>
          <a:off x="0" y="0"/>
          <a:ext cx="0" cy="0"/>
          <a:chOff x="0" y="0"/>
          <a:chExt cx="0" cy="0"/>
        </a:xfrm>
      </p:grpSpPr>
      <p:sp>
        <p:nvSpPr>
          <p:cNvPr id="57" name="Google Shape;57;p14"/>
          <p:cNvSpPr txBox="1"/>
          <p:nvPr>
            <p:ph idx="1" type="body"/>
          </p:nvPr>
        </p:nvSpPr>
        <p:spPr>
          <a:xfrm>
            <a:off x="323640" y="287280"/>
            <a:ext cx="11572920" cy="723960"/>
          </a:xfrm>
          <a:prstGeom prst="rect">
            <a:avLst/>
          </a:prstGeom>
          <a:noFill/>
          <a:ln>
            <a:noFill/>
          </a:ln>
        </p:spPr>
        <p:txBody>
          <a:bodyPr anchorCtr="0" anchor="ctr"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8" name="Google Shape;58;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7" name="Shape 107"/>
        <p:cNvGrpSpPr/>
        <p:nvPr/>
      </p:nvGrpSpPr>
      <p:grpSpPr>
        <a:xfrm>
          <a:off x="0" y="0"/>
          <a:ext cx="0" cy="0"/>
          <a:chOff x="0" y="0"/>
          <a:chExt cx="0" cy="0"/>
        </a:xfrm>
      </p:grpSpPr>
      <p:sp>
        <p:nvSpPr>
          <p:cNvPr id="108" name="Google Shape;108;p27"/>
          <p:cNvSpPr txBox="1"/>
          <p:nvPr>
            <p:ph idx="1" type="body"/>
          </p:nvPr>
        </p:nvSpPr>
        <p:spPr>
          <a:xfrm>
            <a:off x="6364800" y="945000"/>
            <a:ext cx="4968000" cy="4968000"/>
          </a:xfrm>
          <a:prstGeom prst="rect">
            <a:avLst/>
          </a:prstGeom>
          <a:noFill/>
          <a:ln>
            <a:noFill/>
          </a:ln>
        </p:spPr>
        <p:txBody>
          <a:bodyPr anchorCtr="0" anchor="ctr"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9" name="Google Shape;109;p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4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0" name="Google Shape;160;p40"/>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09" name="Shape 209"/>
        <p:cNvGrpSpPr/>
        <p:nvPr/>
      </p:nvGrpSpPr>
      <p:grpSpPr>
        <a:xfrm>
          <a:off x="0" y="0"/>
          <a:ext cx="0" cy="0"/>
          <a:chOff x="0" y="0"/>
          <a:chExt cx="0" cy="0"/>
        </a:xfrm>
      </p:grpSpPr>
      <p:sp>
        <p:nvSpPr>
          <p:cNvPr id="210" name="Google Shape;210;p5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1" name="Google Shape;211;p53"/>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0" name="Shape 260"/>
        <p:cNvGrpSpPr/>
        <p:nvPr/>
      </p:nvGrpSpPr>
      <p:grpSpPr>
        <a:xfrm>
          <a:off x="0" y="0"/>
          <a:ext cx="0" cy="0"/>
          <a:chOff x="0" y="0"/>
          <a:chExt cx="0" cy="0"/>
        </a:xfrm>
      </p:grpSpPr>
      <p:sp>
        <p:nvSpPr>
          <p:cNvPr id="261" name="Google Shape;261;p6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2" name="Google Shape;262;p66"/>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8.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79"/>
          <p:cNvSpPr/>
          <p:nvPr/>
        </p:nvSpPr>
        <p:spPr>
          <a:xfrm>
            <a:off x="372240" y="246240"/>
            <a:ext cx="7550280" cy="579240"/>
          </a:xfrm>
          <a:prstGeom prst="rect">
            <a:avLst/>
          </a:prstGeom>
          <a:solidFill>
            <a:srgbClr val="262626">
              <a:alpha val="8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9"/>
          <p:cNvSpPr/>
          <p:nvPr/>
        </p:nvSpPr>
        <p:spPr>
          <a:xfrm>
            <a:off x="637560" y="1565640"/>
            <a:ext cx="7550280" cy="2662560"/>
          </a:xfrm>
          <a:prstGeom prst="rect">
            <a:avLst/>
          </a:prstGeom>
          <a:solidFill>
            <a:srgbClr val="262626">
              <a:alpha val="8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9"/>
          <p:cNvSpPr/>
          <p:nvPr/>
        </p:nvSpPr>
        <p:spPr>
          <a:xfrm>
            <a:off x="1243440" y="1800360"/>
            <a:ext cx="7173000" cy="301536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1" i="0" lang="en-IN" sz="4800" u="none" cap="none" strike="noStrike">
                <a:solidFill>
                  <a:srgbClr val="FFFFFF"/>
                </a:solidFill>
                <a:latin typeface="Century Gothic"/>
                <a:ea typeface="Century Gothic"/>
                <a:cs typeface="Century Gothic"/>
                <a:sym typeface="Century Gothic"/>
              </a:rPr>
              <a:t>Real Time Gesture Based Paint Application</a:t>
            </a:r>
            <a:endParaRPr b="0" i="0" sz="4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4800" u="none" cap="none" strike="noStrike">
              <a:latin typeface="Arial"/>
              <a:ea typeface="Arial"/>
              <a:cs typeface="Arial"/>
              <a:sym typeface="Arial"/>
            </a:endParaRPr>
          </a:p>
        </p:txBody>
      </p:sp>
      <p:sp>
        <p:nvSpPr>
          <p:cNvPr id="318" name="Google Shape;318;p79"/>
          <p:cNvSpPr/>
          <p:nvPr/>
        </p:nvSpPr>
        <p:spPr>
          <a:xfrm>
            <a:off x="-641520" y="351360"/>
            <a:ext cx="9436320" cy="3646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IN" sz="1800" u="sng" cap="none" strike="noStrike">
                <a:solidFill>
                  <a:srgbClr val="FFFFFF"/>
                </a:solidFill>
                <a:latin typeface="Century Gothic"/>
                <a:ea typeface="Century Gothic"/>
                <a:cs typeface="Century Gothic"/>
                <a:sym typeface="Century Gothic"/>
              </a:rPr>
              <a:t>INDIAN INSTITUTE OF INFORMATION TECHNOLOGY, LUCKNOW</a:t>
            </a:r>
            <a:endParaRPr b="0" i="0" sz="1800" u="none" cap="none" strike="noStrike">
              <a:latin typeface="Arial"/>
              <a:ea typeface="Arial"/>
              <a:cs typeface="Arial"/>
              <a:sym typeface="Arial"/>
            </a:endParaRPr>
          </a:p>
        </p:txBody>
      </p:sp>
      <p:sp>
        <p:nvSpPr>
          <p:cNvPr id="319" name="Google Shape;319;p79"/>
          <p:cNvSpPr/>
          <p:nvPr/>
        </p:nvSpPr>
        <p:spPr>
          <a:xfrm>
            <a:off x="5904100" y="4517100"/>
            <a:ext cx="6095400" cy="2272200"/>
          </a:xfrm>
          <a:prstGeom prst="rect">
            <a:avLst/>
          </a:prstGeom>
          <a:solidFill>
            <a:schemeClr val="dk1">
              <a:alpha val="87843"/>
            </a:schemeClr>
          </a:solid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i="0" lang="en-IN" sz="2400" u="sng" cap="none" strike="noStrike">
                <a:solidFill>
                  <a:srgbClr val="FFFFFF"/>
                </a:solidFill>
                <a:latin typeface="Century Gothic"/>
                <a:ea typeface="Century Gothic"/>
                <a:cs typeface="Century Gothic"/>
                <a:sym typeface="Century Gothic"/>
              </a:rPr>
              <a:t>Group Members </a:t>
            </a:r>
            <a:r>
              <a:rPr b="1" i="0" lang="en-IN" sz="2400" u="none" cap="none" strike="noStrike">
                <a:solidFill>
                  <a:srgbClr val="FFFFFF"/>
                </a:solidFill>
                <a:latin typeface="Century Gothic"/>
                <a:ea typeface="Century Gothic"/>
                <a:cs typeface="Century Gothic"/>
                <a:sym typeface="Century Gothic"/>
              </a:rPr>
              <a:t> :</a:t>
            </a:r>
            <a:endParaRPr b="0" i="0" sz="2400" u="none" cap="none" strike="noStrike">
              <a:latin typeface="Arial"/>
              <a:ea typeface="Arial"/>
              <a:cs typeface="Arial"/>
              <a:sym typeface="Arial"/>
            </a:endParaRPr>
          </a:p>
          <a:p>
            <a:pPr indent="0" lvl="0" marL="0" marR="0" rtl="0" algn="l">
              <a:lnSpc>
                <a:spcPct val="115000"/>
              </a:lnSpc>
              <a:spcBef>
                <a:spcPts val="300"/>
              </a:spcBef>
              <a:spcAft>
                <a:spcPts val="0"/>
              </a:spcAft>
              <a:buNone/>
            </a:pPr>
            <a:r>
              <a:rPr b="0" i="0" lang="en-IN" sz="2400" u="none" cap="none" strike="noStrike">
                <a:solidFill>
                  <a:srgbClr val="FFFFFF"/>
                </a:solidFill>
                <a:latin typeface="Century Gothic"/>
                <a:ea typeface="Century Gothic"/>
                <a:cs typeface="Century Gothic"/>
                <a:sym typeface="Century Gothic"/>
              </a:rPr>
              <a:t> </a:t>
            </a:r>
            <a:endParaRPr b="0" i="0" sz="2400" u="none" cap="none" strike="noStrike">
              <a:latin typeface="Arial"/>
              <a:ea typeface="Arial"/>
              <a:cs typeface="Arial"/>
              <a:sym typeface="Arial"/>
            </a:endParaRPr>
          </a:p>
          <a:p>
            <a:pPr indent="-342720" lvl="0" marL="343080" marR="0" rtl="0" algn="l">
              <a:lnSpc>
                <a:spcPct val="107000"/>
              </a:lnSpc>
              <a:spcBef>
                <a:spcPts val="300"/>
              </a:spcBef>
              <a:spcAft>
                <a:spcPts val="0"/>
              </a:spcAft>
              <a:buClr>
                <a:srgbClr val="FFFFFF"/>
              </a:buClr>
              <a:buSzPts val="2400"/>
              <a:buFont typeface="Calibri"/>
              <a:buAutoNum type="arabicParenR"/>
            </a:pPr>
            <a:r>
              <a:rPr b="0" i="0" lang="en-IN" sz="2400" u="none" cap="none" strike="noStrike">
                <a:solidFill>
                  <a:srgbClr val="FFFFFF"/>
                </a:solidFill>
                <a:latin typeface="Century Gothic"/>
                <a:ea typeface="Century Gothic"/>
                <a:cs typeface="Century Gothic"/>
                <a:sym typeface="Century Gothic"/>
              </a:rPr>
              <a:t>Chetan Joshi 	                </a:t>
            </a:r>
            <a:r>
              <a:rPr b="1" i="0" lang="en-IN" sz="2400" u="none" cap="none" strike="noStrike">
                <a:solidFill>
                  <a:srgbClr val="FFFFFF"/>
                </a:solidFill>
                <a:latin typeface="Century Gothic"/>
                <a:ea typeface="Century Gothic"/>
                <a:cs typeface="Century Gothic"/>
                <a:sym typeface="Century Gothic"/>
              </a:rPr>
              <a:t>LIT2017010</a:t>
            </a:r>
            <a:endParaRPr b="0" i="0" sz="2400" u="none" cap="none" strike="noStrike">
              <a:latin typeface="Arial"/>
              <a:ea typeface="Arial"/>
              <a:cs typeface="Arial"/>
              <a:sym typeface="Arial"/>
            </a:endParaRPr>
          </a:p>
          <a:p>
            <a:pPr indent="-342720" lvl="0" marL="343080" marR="0" rtl="0" algn="l">
              <a:lnSpc>
                <a:spcPct val="107000"/>
              </a:lnSpc>
              <a:spcBef>
                <a:spcPts val="300"/>
              </a:spcBef>
              <a:spcAft>
                <a:spcPts val="0"/>
              </a:spcAft>
              <a:buClr>
                <a:srgbClr val="FFFFFF"/>
              </a:buClr>
              <a:buSzPts val="2400"/>
              <a:buFont typeface="Calibri"/>
              <a:buAutoNum type="arabicParenR"/>
            </a:pPr>
            <a:r>
              <a:rPr b="0" i="0" lang="en-IN" sz="2400" u="none" cap="none" strike="noStrike">
                <a:solidFill>
                  <a:srgbClr val="FFFFFF"/>
                </a:solidFill>
                <a:latin typeface="Century Gothic"/>
                <a:ea typeface="Century Gothic"/>
                <a:cs typeface="Century Gothic"/>
                <a:sym typeface="Century Gothic"/>
              </a:rPr>
              <a:t>Hidayat Ullah Khan           </a:t>
            </a:r>
            <a:r>
              <a:rPr b="1" i="0" lang="en-IN" sz="2400" u="none" cap="none" strike="noStrike">
                <a:solidFill>
                  <a:srgbClr val="FFFFFF"/>
                </a:solidFill>
                <a:latin typeface="Century Gothic"/>
                <a:ea typeface="Century Gothic"/>
                <a:cs typeface="Century Gothic"/>
                <a:sym typeface="Century Gothic"/>
              </a:rPr>
              <a:t>LIT2017029</a:t>
            </a:r>
            <a:endParaRPr b="0" i="0" sz="2400" u="none" cap="none" strike="noStrike">
              <a:latin typeface="Arial"/>
              <a:ea typeface="Arial"/>
              <a:cs typeface="Arial"/>
              <a:sym typeface="Arial"/>
            </a:endParaRPr>
          </a:p>
          <a:p>
            <a:pPr indent="-342720" lvl="0" marL="343080" marR="0" rtl="0" algn="l">
              <a:lnSpc>
                <a:spcPct val="107000"/>
              </a:lnSpc>
              <a:spcBef>
                <a:spcPts val="300"/>
              </a:spcBef>
              <a:spcAft>
                <a:spcPts val="0"/>
              </a:spcAft>
              <a:buClr>
                <a:srgbClr val="FFFFFF"/>
              </a:buClr>
              <a:buSzPts val="2400"/>
              <a:buFont typeface="Calibri"/>
              <a:buAutoNum type="arabicParenR"/>
            </a:pPr>
            <a:r>
              <a:rPr b="0" i="0" lang="en-IN" sz="2400" u="none" cap="none" strike="noStrike">
                <a:solidFill>
                  <a:srgbClr val="FFFFFF"/>
                </a:solidFill>
                <a:latin typeface="Century Gothic"/>
                <a:ea typeface="Century Gothic"/>
                <a:cs typeface="Century Gothic"/>
                <a:sym typeface="Century Gothic"/>
              </a:rPr>
              <a:t>Gaurav Singh 	                </a:t>
            </a:r>
            <a:r>
              <a:rPr b="1" i="0" lang="en-IN" sz="2400" u="none" cap="none" strike="noStrike">
                <a:solidFill>
                  <a:srgbClr val="FFFFFF"/>
                </a:solidFill>
                <a:latin typeface="Century Gothic"/>
                <a:ea typeface="Century Gothic"/>
                <a:cs typeface="Century Gothic"/>
                <a:sym typeface="Century Gothic"/>
              </a:rPr>
              <a:t>LIT2017031</a:t>
            </a:r>
            <a:endParaRPr b="0" i="0" sz="2400" u="none" cap="none" strike="noStrike">
              <a:latin typeface="Arial"/>
              <a:ea typeface="Arial"/>
              <a:cs typeface="Arial"/>
              <a:sym typeface="Arial"/>
            </a:endParaRPr>
          </a:p>
        </p:txBody>
      </p:sp>
      <p:sp>
        <p:nvSpPr>
          <p:cNvPr id="320" name="Google Shape;320;p79"/>
          <p:cNvSpPr/>
          <p:nvPr/>
        </p:nvSpPr>
        <p:spPr>
          <a:xfrm>
            <a:off x="637550" y="4815725"/>
            <a:ext cx="3262200" cy="1680600"/>
          </a:xfrm>
          <a:prstGeom prst="rect">
            <a:avLst/>
          </a:prstGeom>
          <a:solidFill>
            <a:schemeClr val="dk1">
              <a:alpha val="81960"/>
            </a:schemeClr>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IN" sz="2800" u="none" cap="none" strike="noStrike">
                <a:solidFill>
                  <a:srgbClr val="FFFFFF"/>
                </a:solidFill>
                <a:latin typeface="Century Gothic"/>
                <a:ea typeface="Century Gothic"/>
                <a:cs typeface="Century Gothic"/>
                <a:sym typeface="Century Gothic"/>
              </a:rPr>
              <a:t>   </a:t>
            </a:r>
            <a:r>
              <a:rPr b="1" i="0" lang="en-IN" sz="2800" u="sng" cap="none" strike="noStrike">
                <a:solidFill>
                  <a:srgbClr val="FFFFFF"/>
                </a:solidFill>
                <a:latin typeface="Century Gothic"/>
                <a:ea typeface="Century Gothic"/>
                <a:cs typeface="Century Gothic"/>
                <a:sym typeface="Century Gothic"/>
              </a:rPr>
              <a:t>Supervisor</a:t>
            </a:r>
            <a:r>
              <a:rPr b="0" i="0" lang="en-IN" sz="2800" u="none" cap="none" strike="noStrike">
                <a:solidFill>
                  <a:srgbClr val="FFFFFF"/>
                </a:solidFill>
                <a:latin typeface="Century Gothic"/>
                <a:ea typeface="Century Gothic"/>
                <a:cs typeface="Century Gothic"/>
                <a:sym typeface="Century Gothic"/>
              </a:rPr>
              <a:t> </a:t>
            </a:r>
            <a:r>
              <a:rPr b="1" i="0" lang="en-IN" sz="2800" u="none" cap="none" strike="noStrike">
                <a:solidFill>
                  <a:srgbClr val="FFFFFF"/>
                </a:solidFill>
                <a:latin typeface="Century Gothic"/>
                <a:ea typeface="Century Gothic"/>
                <a:cs typeface="Century Gothic"/>
                <a:sym typeface="Century Gothic"/>
              </a:rPr>
              <a:t>: </a:t>
            </a:r>
            <a:endParaRPr b="0" i="0" sz="2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IN" sz="2800" u="sng" cap="none" strike="noStrike">
                <a:solidFill>
                  <a:srgbClr val="FFFFFF"/>
                </a:solidFill>
                <a:latin typeface="Century Gothic"/>
                <a:ea typeface="Century Gothic"/>
                <a:cs typeface="Century Gothic"/>
                <a:sym typeface="Century Gothic"/>
              </a:rPr>
              <a:t>Dr. Deepak Singh</a:t>
            </a:r>
            <a:endParaRPr b="0" i="0" sz="2800" u="none" cap="none" strike="noStrike">
              <a:latin typeface="Arial"/>
              <a:ea typeface="Arial"/>
              <a:cs typeface="Arial"/>
              <a:sym typeface="Arial"/>
            </a:endParaRPr>
          </a:p>
        </p:txBody>
      </p:sp>
      <p:pic>
        <p:nvPicPr>
          <p:cNvPr id="321" name="Google Shape;321;p79"/>
          <p:cNvPicPr preferRelativeResize="0"/>
          <p:nvPr/>
        </p:nvPicPr>
        <p:blipFill rotWithShape="1">
          <a:blip r:embed="rId4">
            <a:alphaModFix/>
          </a:blip>
          <a:srcRect b="0" l="0" r="0" t="0"/>
          <a:stretch/>
        </p:blipFill>
        <p:spPr>
          <a:xfrm>
            <a:off x="8679960" y="1708560"/>
            <a:ext cx="3262320" cy="234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88"/>
          <p:cNvSpPr/>
          <p:nvPr/>
        </p:nvSpPr>
        <p:spPr>
          <a:xfrm>
            <a:off x="-372960" y="198720"/>
            <a:ext cx="13407839"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1. Freedom To Choose Any Object For Drawing</a:t>
            </a:r>
            <a:endParaRPr b="0" sz="4000" strike="noStrike">
              <a:latin typeface="Arial"/>
              <a:ea typeface="Arial"/>
              <a:cs typeface="Arial"/>
              <a:sym typeface="Arial"/>
            </a:endParaRPr>
          </a:p>
        </p:txBody>
      </p:sp>
      <p:pic>
        <p:nvPicPr>
          <p:cNvPr id="394" name="Google Shape;394;p88"/>
          <p:cNvPicPr preferRelativeResize="0"/>
          <p:nvPr/>
        </p:nvPicPr>
        <p:blipFill rotWithShape="1">
          <a:blip r:embed="rId3">
            <a:alphaModFix/>
          </a:blip>
          <a:srcRect b="0" l="0" r="0" t="0"/>
          <a:stretch/>
        </p:blipFill>
        <p:spPr>
          <a:xfrm>
            <a:off x="1094400" y="1193400"/>
            <a:ext cx="9716760" cy="5465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89"/>
          <p:cNvSpPr/>
          <p:nvPr/>
        </p:nvSpPr>
        <p:spPr>
          <a:xfrm>
            <a:off x="864720" y="225360"/>
            <a:ext cx="1082016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2.Choose From Different Brush Sizes </a:t>
            </a:r>
            <a:endParaRPr b="0" sz="4000" strike="noStrike">
              <a:latin typeface="Arial"/>
              <a:ea typeface="Arial"/>
              <a:cs typeface="Arial"/>
              <a:sym typeface="Arial"/>
            </a:endParaRPr>
          </a:p>
        </p:txBody>
      </p:sp>
      <p:pic>
        <p:nvPicPr>
          <p:cNvPr id="400" name="Google Shape;400;p89"/>
          <p:cNvPicPr preferRelativeResize="0"/>
          <p:nvPr/>
        </p:nvPicPr>
        <p:blipFill rotWithShape="1">
          <a:blip r:embed="rId3">
            <a:alphaModFix/>
          </a:blip>
          <a:srcRect b="0" l="0" r="0" t="0"/>
          <a:stretch/>
        </p:blipFill>
        <p:spPr>
          <a:xfrm>
            <a:off x="1285560" y="1048680"/>
            <a:ext cx="9978480" cy="56098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90"/>
          <p:cNvSpPr/>
          <p:nvPr/>
        </p:nvSpPr>
        <p:spPr>
          <a:xfrm>
            <a:off x="1659240" y="225360"/>
            <a:ext cx="923076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3.Large Variety Of Color Range </a:t>
            </a:r>
            <a:endParaRPr b="0" sz="4000" strike="noStrike">
              <a:latin typeface="Arial"/>
              <a:ea typeface="Arial"/>
              <a:cs typeface="Arial"/>
              <a:sym typeface="Arial"/>
            </a:endParaRPr>
          </a:p>
        </p:txBody>
      </p:sp>
      <p:pic>
        <p:nvPicPr>
          <p:cNvPr id="406" name="Google Shape;406;p90"/>
          <p:cNvPicPr preferRelativeResize="0"/>
          <p:nvPr/>
        </p:nvPicPr>
        <p:blipFill rotWithShape="1">
          <a:blip r:embed="rId3">
            <a:alphaModFix/>
          </a:blip>
          <a:srcRect b="0" l="0" r="0" t="0"/>
          <a:stretch/>
        </p:blipFill>
        <p:spPr>
          <a:xfrm>
            <a:off x="1285560" y="1118880"/>
            <a:ext cx="9978480" cy="56098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91"/>
          <p:cNvSpPr/>
          <p:nvPr/>
        </p:nvSpPr>
        <p:spPr>
          <a:xfrm>
            <a:off x="2576880" y="225360"/>
            <a:ext cx="739584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4.On Demand Eraser Tool</a:t>
            </a:r>
            <a:endParaRPr b="0" sz="4000" strike="noStrike">
              <a:latin typeface="Arial"/>
              <a:ea typeface="Arial"/>
              <a:cs typeface="Arial"/>
              <a:sym typeface="Arial"/>
            </a:endParaRPr>
          </a:p>
        </p:txBody>
      </p:sp>
      <p:pic>
        <p:nvPicPr>
          <p:cNvPr id="412" name="Google Shape;412;p91"/>
          <p:cNvPicPr preferRelativeResize="0"/>
          <p:nvPr/>
        </p:nvPicPr>
        <p:blipFill rotWithShape="1">
          <a:blip r:embed="rId3">
            <a:alphaModFix/>
          </a:blip>
          <a:srcRect b="0" l="0" r="0" t="0"/>
          <a:stretch/>
        </p:blipFill>
        <p:spPr>
          <a:xfrm>
            <a:off x="145800" y="1721880"/>
            <a:ext cx="5486040" cy="3084120"/>
          </a:xfrm>
          <a:prstGeom prst="rect">
            <a:avLst/>
          </a:prstGeom>
          <a:noFill/>
          <a:ln>
            <a:noFill/>
          </a:ln>
        </p:spPr>
      </p:pic>
      <p:pic>
        <p:nvPicPr>
          <p:cNvPr id="413" name="Google Shape;413;p91"/>
          <p:cNvPicPr preferRelativeResize="0"/>
          <p:nvPr/>
        </p:nvPicPr>
        <p:blipFill rotWithShape="1">
          <a:blip r:embed="rId4">
            <a:alphaModFix/>
          </a:blip>
          <a:srcRect b="0" l="0" r="0" t="0"/>
          <a:stretch/>
        </p:blipFill>
        <p:spPr>
          <a:xfrm>
            <a:off x="6387480" y="1598400"/>
            <a:ext cx="5705640" cy="3207600"/>
          </a:xfrm>
          <a:prstGeom prst="rect">
            <a:avLst/>
          </a:prstGeom>
          <a:noFill/>
          <a:ln>
            <a:noFill/>
          </a:ln>
        </p:spPr>
      </p:pic>
      <p:sp>
        <p:nvSpPr>
          <p:cNvPr id="414" name="Google Shape;414;p91"/>
          <p:cNvSpPr/>
          <p:nvPr/>
        </p:nvSpPr>
        <p:spPr>
          <a:xfrm>
            <a:off x="5750640" y="2874960"/>
            <a:ext cx="1048320" cy="1095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6600" strike="noStrike">
                <a:solidFill>
                  <a:srgbClr val="000000"/>
                </a:solidFill>
                <a:latin typeface="Century Gothic"/>
                <a:ea typeface="Century Gothic"/>
                <a:cs typeface="Century Gothic"/>
                <a:sym typeface="Century Gothic"/>
              </a:rPr>
              <a:t>&gt;</a:t>
            </a:r>
            <a:endParaRPr b="0" sz="6600" strike="noStrike">
              <a:latin typeface="Arial"/>
              <a:ea typeface="Arial"/>
              <a:cs typeface="Arial"/>
              <a:sym typeface="Arial"/>
            </a:endParaRPr>
          </a:p>
        </p:txBody>
      </p:sp>
      <p:sp>
        <p:nvSpPr>
          <p:cNvPr id="415" name="Google Shape;415;p91"/>
          <p:cNvSpPr/>
          <p:nvPr/>
        </p:nvSpPr>
        <p:spPr>
          <a:xfrm>
            <a:off x="2338920" y="5314680"/>
            <a:ext cx="220644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3600" strike="noStrike">
                <a:solidFill>
                  <a:srgbClr val="000000"/>
                </a:solidFill>
                <a:latin typeface="Century Gothic"/>
                <a:ea typeface="Century Gothic"/>
                <a:cs typeface="Century Gothic"/>
                <a:sym typeface="Century Gothic"/>
              </a:rPr>
              <a:t>BEFORE</a:t>
            </a:r>
            <a:endParaRPr b="0" sz="3600" strike="noStrike">
              <a:latin typeface="Arial"/>
              <a:ea typeface="Arial"/>
              <a:cs typeface="Arial"/>
              <a:sym typeface="Arial"/>
            </a:endParaRPr>
          </a:p>
        </p:txBody>
      </p:sp>
      <p:sp>
        <p:nvSpPr>
          <p:cNvPr id="416" name="Google Shape;416;p91"/>
          <p:cNvSpPr/>
          <p:nvPr/>
        </p:nvSpPr>
        <p:spPr>
          <a:xfrm>
            <a:off x="8453160" y="5314680"/>
            <a:ext cx="1822680" cy="63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3600" strike="noStrike">
                <a:solidFill>
                  <a:srgbClr val="000000"/>
                </a:solidFill>
                <a:latin typeface="Century Gothic"/>
                <a:ea typeface="Century Gothic"/>
                <a:cs typeface="Century Gothic"/>
                <a:sym typeface="Century Gothic"/>
              </a:rPr>
              <a:t>AFTER</a:t>
            </a:r>
            <a:endParaRPr b="0" sz="360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92"/>
          <p:cNvSpPr/>
          <p:nvPr/>
        </p:nvSpPr>
        <p:spPr>
          <a:xfrm>
            <a:off x="3321720" y="79560"/>
            <a:ext cx="503352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5. Mouse Pointer</a:t>
            </a:r>
            <a:endParaRPr b="0" sz="4000" strike="noStrike">
              <a:latin typeface="Arial"/>
              <a:ea typeface="Arial"/>
              <a:cs typeface="Arial"/>
              <a:sym typeface="Arial"/>
            </a:endParaRPr>
          </a:p>
        </p:txBody>
      </p:sp>
      <p:pic>
        <p:nvPicPr>
          <p:cNvPr id="422" name="Google Shape;422;p92"/>
          <p:cNvPicPr preferRelativeResize="0"/>
          <p:nvPr/>
        </p:nvPicPr>
        <p:blipFill rotWithShape="1">
          <a:blip r:embed="rId3">
            <a:alphaModFix/>
          </a:blip>
          <a:srcRect b="0" l="0" r="0" t="0"/>
          <a:stretch/>
        </p:blipFill>
        <p:spPr>
          <a:xfrm>
            <a:off x="463680" y="914760"/>
            <a:ext cx="10749600" cy="5717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93"/>
          <p:cNvSpPr/>
          <p:nvPr/>
        </p:nvSpPr>
        <p:spPr>
          <a:xfrm>
            <a:off x="3418560" y="79560"/>
            <a:ext cx="484020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5. Save Painting</a:t>
            </a:r>
            <a:endParaRPr b="0" sz="4000" strike="noStrike">
              <a:latin typeface="Arial"/>
              <a:ea typeface="Arial"/>
              <a:cs typeface="Arial"/>
              <a:sym typeface="Arial"/>
            </a:endParaRPr>
          </a:p>
        </p:txBody>
      </p:sp>
      <p:pic>
        <p:nvPicPr>
          <p:cNvPr id="428" name="Google Shape;428;p93"/>
          <p:cNvPicPr preferRelativeResize="0"/>
          <p:nvPr/>
        </p:nvPicPr>
        <p:blipFill rotWithShape="1">
          <a:blip r:embed="rId3">
            <a:alphaModFix/>
          </a:blip>
          <a:srcRect b="0" l="0" r="0" t="0"/>
          <a:stretch/>
        </p:blipFill>
        <p:spPr>
          <a:xfrm>
            <a:off x="909720" y="935640"/>
            <a:ext cx="10371960" cy="5516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94"/>
          <p:cNvSpPr/>
          <p:nvPr/>
        </p:nvSpPr>
        <p:spPr>
          <a:xfrm>
            <a:off x="2551680" y="527040"/>
            <a:ext cx="7446240" cy="8215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800" strike="noStrike">
                <a:solidFill>
                  <a:srgbClr val="000000"/>
                </a:solidFill>
                <a:latin typeface="Century Gothic"/>
                <a:ea typeface="Century Gothic"/>
                <a:cs typeface="Century Gothic"/>
                <a:sym typeface="Century Gothic"/>
              </a:rPr>
              <a:t>5.KeyBoard Controls </a:t>
            </a:r>
            <a:endParaRPr b="0" sz="4800" strike="noStrike">
              <a:latin typeface="Arial"/>
              <a:ea typeface="Arial"/>
              <a:cs typeface="Arial"/>
              <a:sym typeface="Arial"/>
            </a:endParaRPr>
          </a:p>
        </p:txBody>
      </p:sp>
      <p:sp>
        <p:nvSpPr>
          <p:cNvPr id="434" name="Google Shape;434;p94"/>
          <p:cNvSpPr/>
          <p:nvPr/>
        </p:nvSpPr>
        <p:spPr>
          <a:xfrm>
            <a:off x="2080440" y="1773360"/>
            <a:ext cx="8388360" cy="447660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S</a:t>
            </a:r>
            <a:r>
              <a:rPr b="0" lang="en-IN" sz="3200" strike="noStrike">
                <a:solidFill>
                  <a:srgbClr val="000000"/>
                </a:solidFill>
                <a:latin typeface="Century Gothic"/>
                <a:ea typeface="Century Gothic"/>
                <a:cs typeface="Century Gothic"/>
                <a:sym typeface="Century Gothic"/>
              </a:rPr>
              <a:t> - Enable/Disable Brush</a:t>
            </a:r>
            <a:endParaRPr b="0" sz="3200" strike="noStrike">
              <a:latin typeface="Arial"/>
              <a:ea typeface="Arial"/>
              <a:cs typeface="Arial"/>
              <a:sym typeface="Arial"/>
            </a:endParaRPr>
          </a:p>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M</a:t>
            </a:r>
            <a:r>
              <a:rPr b="0" lang="en-IN" sz="3200" strike="noStrike">
                <a:solidFill>
                  <a:srgbClr val="000000"/>
                </a:solidFill>
                <a:latin typeface="Century Gothic"/>
                <a:ea typeface="Century Gothic"/>
                <a:cs typeface="Century Gothic"/>
                <a:sym typeface="Century Gothic"/>
              </a:rPr>
              <a:t> – Increase Brush Size</a:t>
            </a:r>
            <a:endParaRPr b="0" sz="3200" strike="noStrike">
              <a:latin typeface="Arial"/>
              <a:ea typeface="Arial"/>
              <a:cs typeface="Arial"/>
              <a:sym typeface="Arial"/>
            </a:endParaRPr>
          </a:p>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N</a:t>
            </a:r>
            <a:r>
              <a:rPr b="0" lang="en-IN" sz="3200" strike="noStrike">
                <a:solidFill>
                  <a:srgbClr val="000000"/>
                </a:solidFill>
                <a:latin typeface="Century Gothic"/>
                <a:ea typeface="Century Gothic"/>
                <a:cs typeface="Century Gothic"/>
                <a:sym typeface="Century Gothic"/>
              </a:rPr>
              <a:t> – Decrease Brush Size</a:t>
            </a:r>
            <a:endParaRPr b="0" sz="3200" strike="noStrike">
              <a:latin typeface="Arial"/>
              <a:ea typeface="Arial"/>
              <a:cs typeface="Arial"/>
              <a:sym typeface="Arial"/>
            </a:endParaRPr>
          </a:p>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P</a:t>
            </a:r>
            <a:r>
              <a:rPr b="0" lang="en-IN" sz="3200" strike="noStrike">
                <a:solidFill>
                  <a:srgbClr val="000000"/>
                </a:solidFill>
                <a:latin typeface="Century Gothic"/>
                <a:ea typeface="Century Gothic"/>
                <a:cs typeface="Century Gothic"/>
                <a:sym typeface="Century Gothic"/>
              </a:rPr>
              <a:t> – Save The Drawing</a:t>
            </a:r>
            <a:endParaRPr b="0" sz="3200" strike="noStrike">
              <a:latin typeface="Arial"/>
              <a:ea typeface="Arial"/>
              <a:cs typeface="Arial"/>
              <a:sym typeface="Arial"/>
            </a:endParaRPr>
          </a:p>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Q</a:t>
            </a:r>
            <a:r>
              <a:rPr b="0" lang="en-IN" sz="3200" strike="noStrike">
                <a:solidFill>
                  <a:srgbClr val="000000"/>
                </a:solidFill>
                <a:latin typeface="Century Gothic"/>
                <a:ea typeface="Century Gothic"/>
                <a:cs typeface="Century Gothic"/>
                <a:sym typeface="Century Gothic"/>
              </a:rPr>
              <a:t> – Quit The Application</a:t>
            </a:r>
            <a:endParaRPr b="0" sz="3200" strike="noStrike">
              <a:latin typeface="Arial"/>
              <a:ea typeface="Arial"/>
              <a:cs typeface="Arial"/>
              <a:sym typeface="Arial"/>
            </a:endParaRPr>
          </a:p>
          <a:p>
            <a:pPr indent="0" lvl="0" marL="0" marR="0" rtl="0" algn="l">
              <a:lnSpc>
                <a:spcPct val="150000"/>
              </a:lnSpc>
              <a:spcBef>
                <a:spcPts val="0"/>
              </a:spcBef>
              <a:spcAft>
                <a:spcPts val="0"/>
              </a:spcAft>
              <a:buNone/>
            </a:pPr>
            <a:r>
              <a:rPr b="1" lang="en-IN" sz="3200" strike="noStrike">
                <a:solidFill>
                  <a:srgbClr val="000000"/>
                </a:solidFill>
                <a:latin typeface="Century Gothic"/>
                <a:ea typeface="Century Gothic"/>
                <a:cs typeface="Century Gothic"/>
                <a:sym typeface="Century Gothic"/>
              </a:rPr>
              <a:t>L – </a:t>
            </a:r>
            <a:r>
              <a:rPr b="0" lang="en-IN" sz="3200" strike="noStrike">
                <a:solidFill>
                  <a:srgbClr val="000000"/>
                </a:solidFill>
                <a:latin typeface="Century Gothic"/>
                <a:ea typeface="Century Gothic"/>
                <a:cs typeface="Century Gothic"/>
                <a:sym typeface="Century Gothic"/>
              </a:rPr>
              <a:t>Choose Color From Color Slider</a:t>
            </a:r>
            <a:endParaRPr b="0" sz="320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95"/>
          <p:cNvSpPr/>
          <p:nvPr/>
        </p:nvSpPr>
        <p:spPr>
          <a:xfrm>
            <a:off x="2175840" y="225360"/>
            <a:ext cx="8197560" cy="699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4000" strike="noStrike">
                <a:solidFill>
                  <a:srgbClr val="000000"/>
                </a:solidFill>
                <a:latin typeface="Century Gothic"/>
                <a:ea typeface="Century Gothic"/>
                <a:cs typeface="Century Gothic"/>
                <a:sym typeface="Century Gothic"/>
              </a:rPr>
              <a:t>Demo Illustration Of Project</a:t>
            </a:r>
            <a:endParaRPr b="0" sz="4000" strike="noStrike">
              <a:latin typeface="Arial"/>
              <a:ea typeface="Arial"/>
              <a:cs typeface="Arial"/>
              <a:sym typeface="Arial"/>
            </a:endParaRPr>
          </a:p>
        </p:txBody>
      </p:sp>
      <p:pic>
        <p:nvPicPr>
          <p:cNvPr id="440" name="Google Shape;440;p95"/>
          <p:cNvPicPr preferRelativeResize="0"/>
          <p:nvPr/>
        </p:nvPicPr>
        <p:blipFill rotWithShape="1">
          <a:blip r:embed="rId3">
            <a:alphaModFix/>
          </a:blip>
          <a:srcRect b="0" l="0" r="0" t="0"/>
          <a:stretch/>
        </p:blipFill>
        <p:spPr>
          <a:xfrm>
            <a:off x="1251000" y="1184760"/>
            <a:ext cx="9689400" cy="54475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96"/>
          <p:cNvSpPr/>
          <p:nvPr/>
        </p:nvSpPr>
        <p:spPr>
          <a:xfrm>
            <a:off x="-69480" y="381960"/>
            <a:ext cx="8971560" cy="2771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8800" strike="noStrike">
                <a:solidFill>
                  <a:srgbClr val="000000"/>
                </a:solidFill>
                <a:latin typeface="Century Gothic"/>
                <a:ea typeface="Century Gothic"/>
                <a:cs typeface="Century Gothic"/>
                <a:sym typeface="Century Gothic"/>
              </a:rPr>
              <a:t>{ CODE }</a:t>
            </a:r>
            <a:endParaRPr b="0" sz="8800" strike="noStrike">
              <a:latin typeface="Arial"/>
              <a:ea typeface="Arial"/>
              <a:cs typeface="Arial"/>
              <a:sym typeface="Arial"/>
            </a:endParaRPr>
          </a:p>
          <a:p>
            <a:pPr indent="0" lvl="0" marL="0" marR="0" rtl="0" algn="l">
              <a:lnSpc>
                <a:spcPct val="100000"/>
              </a:lnSpc>
              <a:spcBef>
                <a:spcPts val="0"/>
              </a:spcBef>
              <a:spcAft>
                <a:spcPts val="0"/>
              </a:spcAft>
              <a:buNone/>
            </a:pPr>
            <a:r>
              <a:rPr b="1" lang="en-IN" sz="8800" strike="noStrike">
                <a:solidFill>
                  <a:srgbClr val="000000"/>
                </a:solidFill>
                <a:latin typeface="Century Gothic"/>
                <a:ea typeface="Century Gothic"/>
                <a:cs typeface="Century Gothic"/>
                <a:sym typeface="Century Gothic"/>
              </a:rPr>
              <a:t>EXPLANATION</a:t>
            </a:r>
            <a:endParaRPr b="0" sz="8800"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97"/>
          <p:cNvPicPr preferRelativeResize="0"/>
          <p:nvPr/>
        </p:nvPicPr>
        <p:blipFill rotWithShape="1">
          <a:blip r:embed="rId3">
            <a:alphaModFix/>
          </a:blip>
          <a:srcRect b="0" l="0" r="0" t="0"/>
          <a:stretch/>
        </p:blipFill>
        <p:spPr>
          <a:xfrm>
            <a:off x="2675160" y="1332360"/>
            <a:ext cx="6841080" cy="4591080"/>
          </a:xfrm>
          <a:prstGeom prst="rect">
            <a:avLst/>
          </a:prstGeom>
          <a:noFill/>
          <a:ln>
            <a:noFill/>
          </a:ln>
        </p:spPr>
      </p:pic>
      <p:sp>
        <p:nvSpPr>
          <p:cNvPr id="451" name="Google Shape;451;p97"/>
          <p:cNvSpPr/>
          <p:nvPr/>
        </p:nvSpPr>
        <p:spPr>
          <a:xfrm>
            <a:off x="-98280" y="437400"/>
            <a:ext cx="1302840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3600" strike="noStrike">
                <a:solidFill>
                  <a:srgbClr val="000000"/>
                </a:solidFill>
                <a:latin typeface="Century Gothic"/>
                <a:ea typeface="Century Gothic"/>
                <a:cs typeface="Century Gothic"/>
                <a:sym typeface="Century Gothic"/>
              </a:rPr>
              <a:t>1. SELECTION OF COLORS/CLEAR BUTTON/ERASER</a:t>
            </a:r>
            <a:endParaRPr b="0" sz="36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80"/>
          <p:cNvSpPr/>
          <p:nvPr/>
        </p:nvSpPr>
        <p:spPr>
          <a:xfrm>
            <a:off x="830160" y="1908360"/>
            <a:ext cx="6165000" cy="159732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i="0" lang="en-IN" sz="2200" u="none" cap="none" strike="noStrike">
                <a:solidFill>
                  <a:srgbClr val="000000"/>
                </a:solidFill>
                <a:latin typeface="Century Gothic"/>
                <a:ea typeface="Century Gothic"/>
                <a:cs typeface="Century Gothic"/>
                <a:sym typeface="Century Gothic"/>
              </a:rPr>
              <a:t>A </a:t>
            </a:r>
            <a:r>
              <a:rPr b="1" i="0" lang="en-IN" sz="2200" u="none" cap="none" strike="noStrike">
                <a:solidFill>
                  <a:srgbClr val="000000"/>
                </a:solidFill>
                <a:latin typeface="Century Gothic"/>
                <a:ea typeface="Century Gothic"/>
                <a:cs typeface="Century Gothic"/>
                <a:sym typeface="Century Gothic"/>
              </a:rPr>
              <a:t>paint</a:t>
            </a:r>
            <a:r>
              <a:rPr b="0" i="0" lang="en-IN" sz="2200" u="none" cap="none" strike="noStrike">
                <a:solidFill>
                  <a:srgbClr val="000000"/>
                </a:solidFill>
                <a:latin typeface="Century Gothic"/>
                <a:ea typeface="Century Gothic"/>
                <a:cs typeface="Century Gothic"/>
                <a:sym typeface="Century Gothic"/>
              </a:rPr>
              <a:t> </a:t>
            </a:r>
            <a:r>
              <a:rPr b="1" i="0" lang="en-IN" sz="2200" u="none" cap="none" strike="noStrike">
                <a:solidFill>
                  <a:srgbClr val="000000"/>
                </a:solidFill>
                <a:latin typeface="Century Gothic"/>
                <a:ea typeface="Century Gothic"/>
                <a:cs typeface="Century Gothic"/>
                <a:sym typeface="Century Gothic"/>
              </a:rPr>
              <a:t>program</a:t>
            </a:r>
            <a:r>
              <a:rPr b="0" i="0" lang="en-IN" sz="2200" u="none" cap="none" strike="noStrike">
                <a:solidFill>
                  <a:srgbClr val="000000"/>
                </a:solidFill>
                <a:latin typeface="Century Gothic"/>
                <a:ea typeface="Century Gothic"/>
                <a:cs typeface="Century Gothic"/>
                <a:sym typeface="Century Gothic"/>
              </a:rPr>
              <a:t> is a software graphics program that allows the user to draw or paint bitmapped images on a computer. </a:t>
            </a:r>
            <a:endParaRPr b="0" i="0" sz="2200" u="none" cap="none" strike="noStrike">
              <a:latin typeface="Arial"/>
              <a:ea typeface="Arial"/>
              <a:cs typeface="Arial"/>
              <a:sym typeface="Arial"/>
            </a:endParaRPr>
          </a:p>
        </p:txBody>
      </p:sp>
      <p:sp>
        <p:nvSpPr>
          <p:cNvPr id="327" name="Google Shape;327;p80"/>
          <p:cNvSpPr/>
          <p:nvPr/>
        </p:nvSpPr>
        <p:spPr>
          <a:xfrm>
            <a:off x="830160" y="317520"/>
            <a:ext cx="7181640" cy="1259640"/>
          </a:xfrm>
          <a:prstGeom prst="rect">
            <a:avLst/>
          </a:prstGeom>
          <a:noFill/>
          <a:ln>
            <a:noFill/>
          </a:ln>
        </p:spPr>
        <p:txBody>
          <a:bodyPr anchorCtr="0" anchor="ctr" bIns="45000" lIns="90000" spcFirstLastPara="1" rIns="90000" wrap="square" tIns="45000">
            <a:noAutofit/>
          </a:bodyPr>
          <a:lstStyle/>
          <a:p>
            <a:pPr indent="0" lvl="0" marL="0" marR="0" rtl="0" algn="l">
              <a:lnSpc>
                <a:spcPct val="80000"/>
              </a:lnSpc>
              <a:spcBef>
                <a:spcPts val="0"/>
              </a:spcBef>
              <a:spcAft>
                <a:spcPts val="0"/>
              </a:spcAft>
              <a:buNone/>
            </a:pPr>
            <a:r>
              <a:rPr b="1" i="0" lang="en-IN" sz="4400" u="none" cap="none" strike="noStrike">
                <a:solidFill>
                  <a:srgbClr val="000000"/>
                </a:solidFill>
                <a:latin typeface="Century Gothic"/>
                <a:ea typeface="Century Gothic"/>
                <a:cs typeface="Century Gothic"/>
                <a:sym typeface="Century Gothic"/>
              </a:rPr>
              <a:t>Introductory Information </a:t>
            </a:r>
            <a:endParaRPr b="0" i="0" sz="4400" u="none" cap="none" strike="noStrike">
              <a:latin typeface="Arial"/>
              <a:ea typeface="Arial"/>
              <a:cs typeface="Arial"/>
              <a:sym typeface="Arial"/>
            </a:endParaRPr>
          </a:p>
        </p:txBody>
      </p:sp>
      <p:pic>
        <p:nvPicPr>
          <p:cNvPr id="328" name="Google Shape;328;p80"/>
          <p:cNvPicPr preferRelativeResize="0"/>
          <p:nvPr/>
        </p:nvPicPr>
        <p:blipFill rotWithShape="1">
          <a:blip r:embed="rId3">
            <a:alphaModFix/>
          </a:blip>
          <a:srcRect b="0" l="0" r="0" t="0"/>
          <a:stretch/>
        </p:blipFill>
        <p:spPr>
          <a:xfrm>
            <a:off x="2952000" y="4066200"/>
            <a:ext cx="2520000" cy="2456640"/>
          </a:xfrm>
          <a:prstGeom prst="rect">
            <a:avLst/>
          </a:prstGeom>
          <a:noFill/>
          <a:ln>
            <a:noFill/>
          </a:ln>
        </p:spPr>
      </p:pic>
      <p:pic>
        <p:nvPicPr>
          <p:cNvPr id="329" name="Google Shape;329;p80"/>
          <p:cNvPicPr preferRelativeResize="0"/>
          <p:nvPr/>
        </p:nvPicPr>
        <p:blipFill rotWithShape="1">
          <a:blip r:embed="rId4">
            <a:alphaModFix/>
          </a:blip>
          <a:srcRect b="0" l="0" r="0" t="0"/>
          <a:stretch/>
        </p:blipFill>
        <p:spPr>
          <a:xfrm>
            <a:off x="8352000" y="1224000"/>
            <a:ext cx="2776680" cy="273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98"/>
          <p:cNvSpPr/>
          <p:nvPr/>
        </p:nvSpPr>
        <p:spPr>
          <a:xfrm>
            <a:off x="-159480" y="437400"/>
            <a:ext cx="1315044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3600" strike="noStrike">
                <a:solidFill>
                  <a:srgbClr val="000000"/>
                </a:solidFill>
                <a:latin typeface="Century Gothic"/>
                <a:ea typeface="Century Gothic"/>
                <a:cs typeface="Century Gothic"/>
                <a:sym typeface="Century Gothic"/>
              </a:rPr>
              <a:t>2. FINDING LARGEST CONTOUR OF ALL CONTOURS</a:t>
            </a:r>
            <a:endParaRPr b="0" sz="3600" strike="noStrike">
              <a:latin typeface="Arial"/>
              <a:ea typeface="Arial"/>
              <a:cs typeface="Arial"/>
              <a:sym typeface="Arial"/>
            </a:endParaRPr>
          </a:p>
        </p:txBody>
      </p:sp>
      <p:pic>
        <p:nvPicPr>
          <p:cNvPr id="457" name="Google Shape;457;p98"/>
          <p:cNvPicPr preferRelativeResize="0"/>
          <p:nvPr/>
        </p:nvPicPr>
        <p:blipFill rotWithShape="1">
          <a:blip r:embed="rId3">
            <a:alphaModFix/>
          </a:blip>
          <a:srcRect b="0" l="0" r="0" t="0"/>
          <a:stretch/>
        </p:blipFill>
        <p:spPr>
          <a:xfrm>
            <a:off x="253080" y="1689840"/>
            <a:ext cx="11685240" cy="4027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99"/>
          <p:cNvSpPr/>
          <p:nvPr/>
        </p:nvSpPr>
        <p:spPr>
          <a:xfrm>
            <a:off x="653040" y="437400"/>
            <a:ext cx="11525760" cy="63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IN" sz="3600" strike="noStrike">
                <a:solidFill>
                  <a:srgbClr val="000000"/>
                </a:solidFill>
                <a:latin typeface="Century Gothic"/>
                <a:ea typeface="Century Gothic"/>
                <a:cs typeface="Century Gothic"/>
                <a:sym typeface="Century Gothic"/>
              </a:rPr>
              <a:t>3. KEY MAPPINGS FOR VARIOUS FUNCTIONS</a:t>
            </a:r>
            <a:endParaRPr b="0" sz="3600" strike="noStrike">
              <a:latin typeface="Arial"/>
              <a:ea typeface="Arial"/>
              <a:cs typeface="Arial"/>
              <a:sym typeface="Arial"/>
            </a:endParaRPr>
          </a:p>
        </p:txBody>
      </p:sp>
      <p:pic>
        <p:nvPicPr>
          <p:cNvPr id="463" name="Google Shape;463;p99"/>
          <p:cNvPicPr preferRelativeResize="0"/>
          <p:nvPr/>
        </p:nvPicPr>
        <p:blipFill rotWithShape="1">
          <a:blip r:embed="rId3">
            <a:alphaModFix/>
          </a:blip>
          <a:srcRect b="0" l="0" r="0" t="0"/>
          <a:stretch/>
        </p:blipFill>
        <p:spPr>
          <a:xfrm>
            <a:off x="2802600" y="1189800"/>
            <a:ext cx="6586560" cy="5327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81"/>
          <p:cNvSpPr/>
          <p:nvPr/>
        </p:nvSpPr>
        <p:spPr>
          <a:xfrm>
            <a:off x="754200" y="1704960"/>
            <a:ext cx="6165000" cy="260244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i="0" lang="en-IN" sz="2200" u="none" cap="none" strike="noStrike">
                <a:solidFill>
                  <a:srgbClr val="000000"/>
                </a:solidFill>
                <a:latin typeface="Century Gothic"/>
                <a:ea typeface="Century Gothic"/>
                <a:cs typeface="Century Gothic"/>
                <a:sym typeface="Century Gothic"/>
              </a:rPr>
              <a:t>The </a:t>
            </a:r>
            <a:r>
              <a:rPr b="1" i="0" lang="en-IN" sz="2200" u="none" cap="none" strike="noStrike">
                <a:solidFill>
                  <a:srgbClr val="000000"/>
                </a:solidFill>
                <a:latin typeface="Century Gothic"/>
                <a:ea typeface="Century Gothic"/>
                <a:cs typeface="Century Gothic"/>
                <a:sym typeface="Century Gothic"/>
              </a:rPr>
              <a:t>Aim of this project </a:t>
            </a:r>
            <a:r>
              <a:rPr b="0" i="0" lang="en-IN" sz="2200" u="none" cap="none" strike="noStrike">
                <a:solidFill>
                  <a:srgbClr val="000000"/>
                </a:solidFill>
                <a:latin typeface="Century Gothic"/>
                <a:ea typeface="Century Gothic"/>
                <a:cs typeface="Century Gothic"/>
                <a:sym typeface="Century Gothic"/>
              </a:rPr>
              <a:t>is to make the process of painting more user friendly by using webcam of computer to track the motion of an object and use it as paint brush. </a:t>
            </a:r>
            <a:endParaRPr b="0" i="0" sz="2200" u="none" cap="none" strike="noStrike">
              <a:latin typeface="Arial"/>
              <a:ea typeface="Arial"/>
              <a:cs typeface="Arial"/>
              <a:sym typeface="Arial"/>
            </a:endParaRPr>
          </a:p>
        </p:txBody>
      </p:sp>
      <p:sp>
        <p:nvSpPr>
          <p:cNvPr id="335" name="Google Shape;335;p81"/>
          <p:cNvSpPr/>
          <p:nvPr/>
        </p:nvSpPr>
        <p:spPr>
          <a:xfrm>
            <a:off x="830160" y="317520"/>
            <a:ext cx="5609880" cy="1259640"/>
          </a:xfrm>
          <a:prstGeom prst="rect">
            <a:avLst/>
          </a:prstGeom>
          <a:noFill/>
          <a:ln>
            <a:noFill/>
          </a:ln>
        </p:spPr>
        <p:txBody>
          <a:bodyPr anchorCtr="0" anchor="ctr" bIns="45000" lIns="90000" spcFirstLastPara="1" rIns="90000" wrap="square" tIns="45000">
            <a:noAutofit/>
          </a:bodyPr>
          <a:lstStyle/>
          <a:p>
            <a:pPr indent="0" lvl="0" marL="0" marR="0" rtl="0" algn="l">
              <a:lnSpc>
                <a:spcPct val="80000"/>
              </a:lnSpc>
              <a:spcBef>
                <a:spcPts val="0"/>
              </a:spcBef>
              <a:spcAft>
                <a:spcPts val="0"/>
              </a:spcAft>
              <a:buNone/>
            </a:pPr>
            <a:r>
              <a:rPr b="1" i="0" lang="en-IN" sz="4400" u="none" cap="none" strike="noStrike">
                <a:solidFill>
                  <a:srgbClr val="000000"/>
                </a:solidFill>
                <a:latin typeface="Century Gothic"/>
                <a:ea typeface="Century Gothic"/>
                <a:cs typeface="Century Gothic"/>
                <a:sym typeface="Century Gothic"/>
              </a:rPr>
              <a:t>Aim Of the Project</a:t>
            </a:r>
            <a:endParaRPr b="0" i="0" sz="4400" u="none" cap="none" strike="noStrike">
              <a:latin typeface="Arial"/>
              <a:ea typeface="Arial"/>
              <a:cs typeface="Arial"/>
              <a:sym typeface="Arial"/>
            </a:endParaRPr>
          </a:p>
        </p:txBody>
      </p:sp>
      <p:pic>
        <p:nvPicPr>
          <p:cNvPr id="336" name="Google Shape;336;p81"/>
          <p:cNvPicPr preferRelativeResize="0"/>
          <p:nvPr/>
        </p:nvPicPr>
        <p:blipFill rotWithShape="1">
          <a:blip r:embed="rId3">
            <a:alphaModFix/>
          </a:blip>
          <a:srcRect b="0" l="0" r="0" t="0"/>
          <a:stretch/>
        </p:blipFill>
        <p:spPr>
          <a:xfrm>
            <a:off x="5328000" y="4543920"/>
            <a:ext cx="1577160" cy="1648080"/>
          </a:xfrm>
          <a:prstGeom prst="rect">
            <a:avLst/>
          </a:prstGeom>
          <a:noFill/>
          <a:ln>
            <a:noFill/>
          </a:ln>
        </p:spPr>
      </p:pic>
      <p:pic>
        <p:nvPicPr>
          <p:cNvPr id="337" name="Google Shape;337;p81"/>
          <p:cNvPicPr preferRelativeResize="0"/>
          <p:nvPr/>
        </p:nvPicPr>
        <p:blipFill rotWithShape="1">
          <a:blip r:embed="rId4">
            <a:alphaModFix/>
          </a:blip>
          <a:srcRect b="0" l="0" r="0" t="0"/>
          <a:stretch/>
        </p:blipFill>
        <p:spPr>
          <a:xfrm>
            <a:off x="8208000" y="809280"/>
            <a:ext cx="3150720" cy="31507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82"/>
          <p:cNvSpPr/>
          <p:nvPr/>
        </p:nvSpPr>
        <p:spPr>
          <a:xfrm>
            <a:off x="754200" y="1704960"/>
            <a:ext cx="6165000" cy="360756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i="0" lang="en-IN" sz="2200" u="none" cap="none" strike="noStrike">
                <a:solidFill>
                  <a:srgbClr val="000000"/>
                </a:solidFill>
                <a:latin typeface="Century Gothic"/>
                <a:ea typeface="Century Gothic"/>
                <a:cs typeface="Century Gothic"/>
                <a:sym typeface="Century Gothic"/>
              </a:rPr>
              <a:t>Given the real time webcam data, this paint-like </a:t>
            </a:r>
            <a:r>
              <a:rPr b="1" i="0" lang="en-IN" sz="2200" u="none" cap="none" strike="noStrike">
                <a:solidFill>
                  <a:srgbClr val="000000"/>
                </a:solidFill>
                <a:latin typeface="Century Gothic"/>
                <a:ea typeface="Century Gothic"/>
                <a:cs typeface="Century Gothic"/>
                <a:sym typeface="Century Gothic"/>
              </a:rPr>
              <a:t>python</a:t>
            </a:r>
            <a:r>
              <a:rPr b="0" i="0" lang="en-IN" sz="2200" u="none" cap="none" strike="noStrike">
                <a:solidFill>
                  <a:srgbClr val="000000"/>
                </a:solidFill>
                <a:latin typeface="Century Gothic"/>
                <a:ea typeface="Century Gothic"/>
                <a:cs typeface="Century Gothic"/>
                <a:sym typeface="Century Gothic"/>
              </a:rPr>
              <a:t> application uses </a:t>
            </a:r>
            <a:r>
              <a:rPr b="1" i="0" lang="en-IN" sz="2200" u="none" cap="none" strike="noStrike">
                <a:solidFill>
                  <a:srgbClr val="000000"/>
                </a:solidFill>
                <a:latin typeface="Century Gothic"/>
                <a:ea typeface="Century Gothic"/>
                <a:cs typeface="Century Gothic"/>
                <a:sym typeface="Century Gothic"/>
              </a:rPr>
              <a:t>OpenCV</a:t>
            </a:r>
            <a:r>
              <a:rPr b="0" i="0" lang="en-IN" sz="2200" u="none" cap="none" strike="noStrike">
                <a:solidFill>
                  <a:srgbClr val="000000"/>
                </a:solidFill>
                <a:latin typeface="Century Gothic"/>
                <a:ea typeface="Century Gothic"/>
                <a:cs typeface="Century Gothic"/>
                <a:sym typeface="Century Gothic"/>
              </a:rPr>
              <a:t> library to track an object of interest and allows the user to draw by moving the object, which makes it both awesome and challenging to draw simple things.</a:t>
            </a:r>
            <a:endParaRPr b="0" i="0" sz="2200" u="none" cap="none" strike="noStrike">
              <a:latin typeface="Arial"/>
              <a:ea typeface="Arial"/>
              <a:cs typeface="Arial"/>
              <a:sym typeface="Arial"/>
            </a:endParaRPr>
          </a:p>
        </p:txBody>
      </p:sp>
      <p:sp>
        <p:nvSpPr>
          <p:cNvPr id="343" name="Google Shape;343;p82"/>
          <p:cNvSpPr/>
          <p:nvPr/>
        </p:nvSpPr>
        <p:spPr>
          <a:xfrm>
            <a:off x="830160" y="317520"/>
            <a:ext cx="5609880" cy="1259640"/>
          </a:xfrm>
          <a:prstGeom prst="rect">
            <a:avLst/>
          </a:prstGeom>
          <a:noFill/>
          <a:ln>
            <a:noFill/>
          </a:ln>
        </p:spPr>
        <p:txBody>
          <a:bodyPr anchorCtr="0" anchor="ctr" bIns="45000" lIns="90000" spcFirstLastPara="1" rIns="90000" wrap="square" tIns="45000">
            <a:noAutofit/>
          </a:bodyPr>
          <a:lstStyle/>
          <a:p>
            <a:pPr indent="0" lvl="0" marL="0" marR="0" rtl="0" algn="l">
              <a:lnSpc>
                <a:spcPct val="80000"/>
              </a:lnSpc>
              <a:spcBef>
                <a:spcPts val="0"/>
              </a:spcBef>
              <a:spcAft>
                <a:spcPts val="0"/>
              </a:spcAft>
              <a:buNone/>
            </a:pPr>
            <a:r>
              <a:rPr b="1" i="0" lang="en-IN" sz="4400" u="none" cap="none" strike="noStrike">
                <a:solidFill>
                  <a:srgbClr val="000000"/>
                </a:solidFill>
                <a:latin typeface="Century Gothic"/>
                <a:ea typeface="Century Gothic"/>
                <a:cs typeface="Century Gothic"/>
                <a:sym typeface="Century Gothic"/>
              </a:rPr>
              <a:t>How It Works ?</a:t>
            </a:r>
            <a:endParaRPr b="0" i="0" sz="4400" u="none" cap="none" strike="noStrike">
              <a:latin typeface="Arial"/>
              <a:ea typeface="Arial"/>
              <a:cs typeface="Arial"/>
              <a:sym typeface="Arial"/>
            </a:endParaRPr>
          </a:p>
        </p:txBody>
      </p:sp>
      <p:pic>
        <p:nvPicPr>
          <p:cNvPr id="344" name="Google Shape;344;p82"/>
          <p:cNvPicPr preferRelativeResize="0"/>
          <p:nvPr/>
        </p:nvPicPr>
        <p:blipFill rotWithShape="1">
          <a:blip r:embed="rId3">
            <a:alphaModFix/>
          </a:blip>
          <a:srcRect b="0" l="0" r="0" t="0"/>
          <a:stretch/>
        </p:blipFill>
        <p:spPr>
          <a:xfrm>
            <a:off x="8352000" y="4697640"/>
            <a:ext cx="2954160" cy="1638360"/>
          </a:xfrm>
          <a:prstGeom prst="rect">
            <a:avLst/>
          </a:prstGeom>
          <a:noFill/>
          <a:ln>
            <a:noFill/>
          </a:ln>
        </p:spPr>
      </p:pic>
      <p:pic>
        <p:nvPicPr>
          <p:cNvPr id="345" name="Google Shape;345;p82"/>
          <p:cNvPicPr preferRelativeResize="0"/>
          <p:nvPr/>
        </p:nvPicPr>
        <p:blipFill rotWithShape="1">
          <a:blip r:embed="rId4">
            <a:alphaModFix/>
          </a:blip>
          <a:srcRect b="15133" l="0" r="0" t="0"/>
          <a:stretch/>
        </p:blipFill>
        <p:spPr>
          <a:xfrm>
            <a:off x="8928000" y="393120"/>
            <a:ext cx="1690200" cy="1766880"/>
          </a:xfrm>
          <a:prstGeom prst="rect">
            <a:avLst/>
          </a:prstGeom>
          <a:noFill/>
          <a:ln>
            <a:noFill/>
          </a:ln>
        </p:spPr>
      </p:pic>
      <p:sp>
        <p:nvSpPr>
          <p:cNvPr id="346" name="Google Shape;346;p82"/>
          <p:cNvSpPr/>
          <p:nvPr/>
        </p:nvSpPr>
        <p:spPr>
          <a:xfrm>
            <a:off x="3084480" y="4970880"/>
            <a:ext cx="892800" cy="15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2"/>
          <p:cNvSpPr txBox="1"/>
          <p:nvPr/>
        </p:nvSpPr>
        <p:spPr>
          <a:xfrm>
            <a:off x="9115560" y="2736000"/>
            <a:ext cx="892440" cy="1453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IN" sz="9600" u="none" cap="none" strike="noStrike">
                <a:solidFill>
                  <a:srgbClr val="000000"/>
                </a:solidFill>
                <a:latin typeface="Arial"/>
                <a:ea typeface="Arial"/>
                <a:cs typeface="Arial"/>
                <a:sym typeface="Arial"/>
              </a:rPr>
              <a:t>+</a:t>
            </a:r>
            <a:endParaRPr b="0" sz="96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1" name="Shape 351"/>
        <p:cNvGrpSpPr/>
        <p:nvPr/>
      </p:nvGrpSpPr>
      <p:grpSpPr>
        <a:xfrm>
          <a:off x="0" y="0"/>
          <a:ext cx="0" cy="0"/>
          <a:chOff x="0" y="0"/>
          <a:chExt cx="0" cy="0"/>
        </a:xfrm>
      </p:grpSpPr>
      <p:sp>
        <p:nvSpPr>
          <p:cNvPr id="352" name="Google Shape;352;p83"/>
          <p:cNvSpPr/>
          <p:nvPr/>
        </p:nvSpPr>
        <p:spPr>
          <a:xfrm>
            <a:off x="0" y="0"/>
            <a:ext cx="6081840" cy="685764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3"/>
          <p:cNvSpPr/>
          <p:nvPr/>
        </p:nvSpPr>
        <p:spPr>
          <a:xfrm>
            <a:off x="0" y="0"/>
            <a:ext cx="12191760" cy="6857640"/>
          </a:xfrm>
          <a:prstGeom prst="rect">
            <a:avLst/>
          </a:prstGeom>
          <a:gradFill>
            <a:gsLst>
              <a:gs pos="0">
                <a:srgbClr val="476F7B"/>
              </a:gs>
              <a:gs pos="25000">
                <a:srgbClr val="476F7B"/>
              </a:gs>
              <a:gs pos="94000">
                <a:srgbClr val="3A3838"/>
              </a:gs>
              <a:gs pos="100000">
                <a:srgbClr val="3A3838"/>
              </a:gs>
            </a:gsLst>
            <a:lin ang="4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83"/>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355" name="Google Shape;355;p83"/>
          <p:cNvSpPr/>
          <p:nvPr/>
        </p:nvSpPr>
        <p:spPr>
          <a:xfrm>
            <a:off x="640080" y="2053800"/>
            <a:ext cx="3668760" cy="27597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IN" sz="6000" strike="noStrike">
                <a:solidFill>
                  <a:srgbClr val="FFFFFF"/>
                </a:solidFill>
                <a:latin typeface="Century Gothic"/>
                <a:ea typeface="Century Gothic"/>
                <a:cs typeface="Century Gothic"/>
                <a:sym typeface="Century Gothic"/>
              </a:rPr>
              <a:t> </a:t>
            </a:r>
            <a:endParaRPr b="0" sz="6000" strike="noStrike">
              <a:latin typeface="Arial"/>
              <a:ea typeface="Arial"/>
              <a:cs typeface="Arial"/>
              <a:sym typeface="Arial"/>
            </a:endParaRPr>
          </a:p>
        </p:txBody>
      </p:sp>
      <p:sp>
        <p:nvSpPr>
          <p:cNvPr id="356" name="Google Shape;356;p83"/>
          <p:cNvSpPr/>
          <p:nvPr/>
        </p:nvSpPr>
        <p:spPr>
          <a:xfrm>
            <a:off x="6576840" y="172440"/>
            <a:ext cx="5305680" cy="523044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lang="en-IN" sz="2200" strike="noStrike">
                <a:solidFill>
                  <a:srgbClr val="000000"/>
                </a:solidFill>
                <a:latin typeface="Century Gothic"/>
                <a:ea typeface="Century Gothic"/>
                <a:cs typeface="Century Gothic"/>
                <a:sym typeface="Century Gothic"/>
              </a:rPr>
              <a:t>This project allows user to draw on screen with full ease using real time hand gestures. The application also allows user to switch between brush size and paint colours. It also contains many other features.</a:t>
            </a:r>
            <a:endParaRPr b="0" sz="2200" strike="noStrike">
              <a:latin typeface="Arial"/>
              <a:ea typeface="Arial"/>
              <a:cs typeface="Arial"/>
              <a:sym typeface="Arial"/>
            </a:endParaRPr>
          </a:p>
          <a:p>
            <a:pPr indent="0" lvl="0" marL="0" marR="0" rtl="0" algn="l">
              <a:lnSpc>
                <a:spcPct val="150000"/>
              </a:lnSpc>
              <a:spcBef>
                <a:spcPts val="601"/>
              </a:spcBef>
              <a:spcAft>
                <a:spcPts val="0"/>
              </a:spcAft>
              <a:buNone/>
            </a:pPr>
            <a:r>
              <a:t/>
            </a:r>
            <a:endParaRPr b="0" sz="2200" strike="noStrike">
              <a:latin typeface="Arial"/>
              <a:ea typeface="Arial"/>
              <a:cs typeface="Arial"/>
              <a:sym typeface="Arial"/>
            </a:endParaRPr>
          </a:p>
        </p:txBody>
      </p:sp>
      <p:sp>
        <p:nvSpPr>
          <p:cNvPr id="357" name="Google Shape;357;p83"/>
          <p:cNvSpPr/>
          <p:nvPr/>
        </p:nvSpPr>
        <p:spPr>
          <a:xfrm>
            <a:off x="640080" y="2367000"/>
            <a:ext cx="3978000" cy="31060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6600" strike="noStrike">
                <a:solidFill>
                  <a:srgbClr val="FFFFFF"/>
                </a:solidFill>
                <a:latin typeface="Century Gothic"/>
                <a:ea typeface="Century Gothic"/>
                <a:cs typeface="Century Gothic"/>
                <a:sym typeface="Century Gothic"/>
              </a:rPr>
              <a:t>Salient Features</a:t>
            </a:r>
            <a:endParaRPr b="0" sz="6600"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84"/>
          <p:cNvSpPr txBox="1"/>
          <p:nvPr/>
        </p:nvSpPr>
        <p:spPr>
          <a:xfrm>
            <a:off x="746280" y="287280"/>
            <a:ext cx="11445480" cy="7236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1" lang="en-IN" sz="4400" strike="noStrike">
                <a:solidFill>
                  <a:srgbClr val="000000"/>
                </a:solidFill>
                <a:latin typeface="Century Gothic"/>
                <a:ea typeface="Century Gothic"/>
                <a:cs typeface="Century Gothic"/>
                <a:sym typeface="Century Gothic"/>
              </a:rPr>
              <a:t>Why We Need This Project ?</a:t>
            </a:r>
            <a:endParaRPr b="0" sz="4400" strike="noStrike">
              <a:solidFill>
                <a:srgbClr val="000000"/>
              </a:solidFill>
              <a:latin typeface="Arial"/>
              <a:ea typeface="Arial"/>
              <a:cs typeface="Arial"/>
              <a:sym typeface="Arial"/>
            </a:endParaRPr>
          </a:p>
        </p:txBody>
      </p:sp>
      <p:sp>
        <p:nvSpPr>
          <p:cNvPr id="363" name="Google Shape;363;p84"/>
          <p:cNvSpPr/>
          <p:nvPr/>
        </p:nvSpPr>
        <p:spPr>
          <a:xfrm>
            <a:off x="745920" y="1371600"/>
            <a:ext cx="10515960" cy="4912200"/>
          </a:xfrm>
          <a:custGeom>
            <a:rect b="b" l="l" r="r" t="t"/>
            <a:pathLst>
              <a:path extrusionOk="0" h="1012372" w="3747714">
                <a:moveTo>
                  <a:pt x="1770943" y="1005984"/>
                </a:moveTo>
                <a:lnTo>
                  <a:pt x="0" y="1012372"/>
                </a:lnTo>
                <a:lnTo>
                  <a:pt x="0" y="4260"/>
                </a:lnTo>
                <a:lnTo>
                  <a:pt x="3747714" y="0"/>
                </a:lnTo>
              </a:path>
            </a:pathLst>
          </a:custGeom>
          <a:noFill/>
          <a:ln cap="flat" cmpd="sng" w="47500">
            <a:solidFill>
              <a:schemeClr val="accent1"/>
            </a:solidFill>
            <a:prstDash val="solid"/>
            <a:round/>
            <a:headEnd len="sm" w="sm" type="none"/>
            <a:tailEnd len="sm" w="sm" type="none"/>
          </a:ln>
        </p:spPr>
      </p:sp>
      <p:sp>
        <p:nvSpPr>
          <p:cNvPr id="364" name="Google Shape;364;p84"/>
          <p:cNvSpPr/>
          <p:nvPr/>
        </p:nvSpPr>
        <p:spPr>
          <a:xfrm>
            <a:off x="1062360" y="2085840"/>
            <a:ext cx="7272720" cy="393012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lang="en-IN" sz="2400" strike="noStrike">
                <a:solidFill>
                  <a:srgbClr val="000000"/>
                </a:solidFill>
                <a:latin typeface="Century Gothic"/>
                <a:ea typeface="Century Gothic"/>
                <a:cs typeface="Century Gothic"/>
                <a:sym typeface="Century Gothic"/>
              </a:rPr>
              <a:t>In current scenario </a:t>
            </a:r>
            <a:r>
              <a:rPr b="1" lang="en-IN" sz="2400" strike="noStrike">
                <a:solidFill>
                  <a:srgbClr val="000000"/>
                </a:solidFill>
                <a:latin typeface="Century Gothic"/>
                <a:ea typeface="Century Gothic"/>
                <a:cs typeface="Century Gothic"/>
                <a:sym typeface="Century Gothic"/>
              </a:rPr>
              <a:t>MS Paint </a:t>
            </a:r>
            <a:r>
              <a:rPr b="0" lang="en-IN" sz="2400" strike="noStrike">
                <a:solidFill>
                  <a:srgbClr val="000000"/>
                </a:solidFill>
                <a:latin typeface="Century Gothic"/>
                <a:ea typeface="Century Gothic"/>
                <a:cs typeface="Century Gothic"/>
                <a:sym typeface="Century Gothic"/>
              </a:rPr>
              <a:t>or different paint software’s are used for editing or drawing images on screen with traditional pointing devices. For editing image or drawing shape user do not have any other option except keyboard mouse to use paint software. </a:t>
            </a:r>
            <a:endParaRPr b="0" sz="2400" strike="noStrike">
              <a:latin typeface="Arial"/>
              <a:ea typeface="Arial"/>
              <a:cs typeface="Arial"/>
              <a:sym typeface="Arial"/>
            </a:endParaRPr>
          </a:p>
        </p:txBody>
      </p:sp>
      <p:pic>
        <p:nvPicPr>
          <p:cNvPr id="365" name="Google Shape;365;p84"/>
          <p:cNvPicPr preferRelativeResize="0"/>
          <p:nvPr/>
        </p:nvPicPr>
        <p:blipFill rotWithShape="1">
          <a:blip r:embed="rId3">
            <a:alphaModFix/>
          </a:blip>
          <a:srcRect b="0" l="0" r="0" t="0"/>
          <a:stretch/>
        </p:blipFill>
        <p:spPr>
          <a:xfrm>
            <a:off x="7892280" y="3740760"/>
            <a:ext cx="1769040" cy="1744920"/>
          </a:xfrm>
          <a:prstGeom prst="rect">
            <a:avLst/>
          </a:prstGeom>
          <a:noFill/>
          <a:ln>
            <a:noFill/>
          </a:ln>
        </p:spPr>
      </p:pic>
      <p:pic>
        <p:nvPicPr>
          <p:cNvPr id="366" name="Google Shape;366;p84"/>
          <p:cNvPicPr preferRelativeResize="0"/>
          <p:nvPr/>
        </p:nvPicPr>
        <p:blipFill rotWithShape="1">
          <a:blip r:embed="rId4">
            <a:alphaModFix/>
          </a:blip>
          <a:srcRect b="0" l="0" r="0" t="0"/>
          <a:stretch/>
        </p:blipFill>
        <p:spPr>
          <a:xfrm>
            <a:off x="8077320" y="1472400"/>
            <a:ext cx="3632040" cy="2066400"/>
          </a:xfrm>
          <a:prstGeom prst="rect">
            <a:avLst/>
          </a:prstGeom>
          <a:noFill/>
          <a:ln>
            <a:noFill/>
          </a:ln>
        </p:spPr>
      </p:pic>
      <p:pic>
        <p:nvPicPr>
          <p:cNvPr id="367" name="Google Shape;367;p84"/>
          <p:cNvPicPr preferRelativeResize="0"/>
          <p:nvPr/>
        </p:nvPicPr>
        <p:blipFill rotWithShape="1">
          <a:blip r:embed="rId5">
            <a:alphaModFix/>
          </a:blip>
          <a:srcRect b="0" l="0" r="0" t="0"/>
          <a:stretch/>
        </p:blipFill>
        <p:spPr>
          <a:xfrm>
            <a:off x="9843120" y="3639960"/>
            <a:ext cx="2219040" cy="2219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85"/>
          <p:cNvSpPr txBox="1"/>
          <p:nvPr/>
        </p:nvSpPr>
        <p:spPr>
          <a:xfrm>
            <a:off x="746280" y="287280"/>
            <a:ext cx="11445480" cy="7236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1" lang="en-IN" sz="4400" strike="noStrike">
                <a:solidFill>
                  <a:srgbClr val="000000"/>
                </a:solidFill>
                <a:latin typeface="Century Gothic"/>
                <a:ea typeface="Century Gothic"/>
                <a:cs typeface="Century Gothic"/>
                <a:sym typeface="Century Gothic"/>
              </a:rPr>
              <a:t>How It Reduces Cost ?</a:t>
            </a:r>
            <a:endParaRPr b="0" sz="4400" strike="noStrike">
              <a:solidFill>
                <a:srgbClr val="000000"/>
              </a:solidFill>
              <a:latin typeface="Arial"/>
              <a:ea typeface="Arial"/>
              <a:cs typeface="Arial"/>
              <a:sym typeface="Arial"/>
            </a:endParaRPr>
          </a:p>
        </p:txBody>
      </p:sp>
      <p:sp>
        <p:nvSpPr>
          <p:cNvPr id="373" name="Google Shape;373;p85"/>
          <p:cNvSpPr/>
          <p:nvPr/>
        </p:nvSpPr>
        <p:spPr>
          <a:xfrm>
            <a:off x="745920" y="1371600"/>
            <a:ext cx="10515960" cy="4912200"/>
          </a:xfrm>
          <a:custGeom>
            <a:rect b="b" l="l" r="r" t="t"/>
            <a:pathLst>
              <a:path extrusionOk="0" h="1012372" w="3747714">
                <a:moveTo>
                  <a:pt x="1770943" y="1005984"/>
                </a:moveTo>
                <a:lnTo>
                  <a:pt x="0" y="1012372"/>
                </a:lnTo>
                <a:lnTo>
                  <a:pt x="0" y="4260"/>
                </a:lnTo>
                <a:lnTo>
                  <a:pt x="3747714" y="0"/>
                </a:lnTo>
              </a:path>
            </a:pathLst>
          </a:custGeom>
          <a:noFill/>
          <a:ln cap="flat" cmpd="sng" w="47500">
            <a:solidFill>
              <a:schemeClr val="accent1"/>
            </a:solidFill>
            <a:prstDash val="solid"/>
            <a:round/>
            <a:headEnd len="sm" w="sm" type="none"/>
            <a:tailEnd len="sm" w="sm" type="none"/>
          </a:ln>
        </p:spPr>
      </p:sp>
      <p:sp>
        <p:nvSpPr>
          <p:cNvPr id="374" name="Google Shape;374;p85"/>
          <p:cNvSpPr/>
          <p:nvPr/>
        </p:nvSpPr>
        <p:spPr>
          <a:xfrm>
            <a:off x="1062360" y="1591560"/>
            <a:ext cx="7272720" cy="338148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lang="en-IN" sz="2400" strike="noStrike">
                <a:solidFill>
                  <a:srgbClr val="000000"/>
                </a:solidFill>
                <a:latin typeface="Century Gothic"/>
                <a:ea typeface="Century Gothic"/>
                <a:cs typeface="Century Gothic"/>
                <a:sym typeface="Century Gothic"/>
              </a:rPr>
              <a:t>As </a:t>
            </a:r>
            <a:r>
              <a:rPr b="1" lang="en-IN" sz="2400" strike="noStrike">
                <a:solidFill>
                  <a:srgbClr val="000000"/>
                </a:solidFill>
                <a:latin typeface="Century Gothic"/>
                <a:ea typeface="Century Gothic"/>
                <a:cs typeface="Century Gothic"/>
                <a:sym typeface="Century Gothic"/>
              </a:rPr>
              <a:t>device</a:t>
            </a:r>
            <a:r>
              <a:rPr b="0" lang="en-IN" sz="2400" strike="noStrike">
                <a:solidFill>
                  <a:srgbClr val="000000"/>
                </a:solidFill>
                <a:latin typeface="Century Gothic"/>
                <a:ea typeface="Century Gothic"/>
                <a:cs typeface="Century Gothic"/>
                <a:sym typeface="Century Gothic"/>
              </a:rPr>
              <a:t> or </a:t>
            </a:r>
            <a:r>
              <a:rPr b="1" lang="en-IN" sz="2400" strike="noStrike">
                <a:solidFill>
                  <a:srgbClr val="000000"/>
                </a:solidFill>
                <a:latin typeface="Century Gothic"/>
                <a:ea typeface="Century Gothic"/>
                <a:cs typeface="Century Gothic"/>
                <a:sym typeface="Century Gothic"/>
              </a:rPr>
              <a:t>hardware interface </a:t>
            </a:r>
            <a:r>
              <a:rPr b="0" lang="en-IN" sz="2400" strike="noStrike">
                <a:solidFill>
                  <a:srgbClr val="000000"/>
                </a:solidFill>
                <a:latin typeface="Century Gothic"/>
                <a:ea typeface="Century Gothic"/>
                <a:cs typeface="Century Gothic"/>
                <a:sym typeface="Century Gothic"/>
              </a:rPr>
              <a:t>is required to use software which impacts on cost of the project or system. So to avoid this we are proposing a </a:t>
            </a:r>
            <a:r>
              <a:rPr b="1" lang="en-IN" sz="2400" strike="noStrike">
                <a:solidFill>
                  <a:srgbClr val="000000"/>
                </a:solidFill>
                <a:latin typeface="Century Gothic"/>
                <a:ea typeface="Century Gothic"/>
                <a:cs typeface="Century Gothic"/>
                <a:sym typeface="Century Gothic"/>
              </a:rPr>
              <a:t>Smart paint </a:t>
            </a:r>
            <a:r>
              <a:rPr b="0" lang="en-IN" sz="2400" strike="noStrike">
                <a:solidFill>
                  <a:srgbClr val="000000"/>
                </a:solidFill>
                <a:latin typeface="Century Gothic"/>
                <a:ea typeface="Century Gothic"/>
                <a:cs typeface="Century Gothic"/>
                <a:sym typeface="Century Gothic"/>
              </a:rPr>
              <a:t>software which can be used without any hardware interface.</a:t>
            </a:r>
            <a:endParaRPr b="0" sz="2400" strike="noStrike">
              <a:latin typeface="Arial"/>
              <a:ea typeface="Arial"/>
              <a:cs typeface="Arial"/>
              <a:sym typeface="Arial"/>
            </a:endParaRPr>
          </a:p>
        </p:txBody>
      </p:sp>
      <p:pic>
        <p:nvPicPr>
          <p:cNvPr id="375" name="Google Shape;375;p85"/>
          <p:cNvPicPr preferRelativeResize="0"/>
          <p:nvPr/>
        </p:nvPicPr>
        <p:blipFill rotWithShape="1">
          <a:blip r:embed="rId3">
            <a:alphaModFix/>
          </a:blip>
          <a:srcRect b="0" l="0" r="0" t="0"/>
          <a:stretch/>
        </p:blipFill>
        <p:spPr>
          <a:xfrm>
            <a:off x="8532720" y="1764000"/>
            <a:ext cx="3045600" cy="279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86"/>
          <p:cNvSpPr txBox="1"/>
          <p:nvPr/>
        </p:nvSpPr>
        <p:spPr>
          <a:xfrm>
            <a:off x="746280" y="287280"/>
            <a:ext cx="11445480" cy="723600"/>
          </a:xfrm>
          <a:prstGeom prst="rect">
            <a:avLst/>
          </a:prstGeom>
          <a:no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None/>
            </a:pPr>
            <a:r>
              <a:rPr b="1" lang="en-IN" sz="4400" strike="noStrike">
                <a:solidFill>
                  <a:srgbClr val="000000"/>
                </a:solidFill>
                <a:latin typeface="Century Gothic"/>
                <a:ea typeface="Century Gothic"/>
                <a:cs typeface="Century Gothic"/>
                <a:sym typeface="Century Gothic"/>
              </a:rPr>
              <a:t>Motivation For The Project </a:t>
            </a:r>
            <a:endParaRPr b="0" sz="4400" strike="noStrike">
              <a:solidFill>
                <a:srgbClr val="000000"/>
              </a:solidFill>
              <a:latin typeface="Arial"/>
              <a:ea typeface="Arial"/>
              <a:cs typeface="Arial"/>
              <a:sym typeface="Arial"/>
            </a:endParaRPr>
          </a:p>
        </p:txBody>
      </p:sp>
      <p:sp>
        <p:nvSpPr>
          <p:cNvPr id="381" name="Google Shape;381;p86"/>
          <p:cNvSpPr/>
          <p:nvPr/>
        </p:nvSpPr>
        <p:spPr>
          <a:xfrm>
            <a:off x="745920" y="1371600"/>
            <a:ext cx="10515960" cy="4912200"/>
          </a:xfrm>
          <a:custGeom>
            <a:rect b="b" l="l" r="r" t="t"/>
            <a:pathLst>
              <a:path extrusionOk="0" h="1012372" w="3747714">
                <a:moveTo>
                  <a:pt x="1770943" y="1005984"/>
                </a:moveTo>
                <a:lnTo>
                  <a:pt x="0" y="1012372"/>
                </a:lnTo>
                <a:lnTo>
                  <a:pt x="0" y="4260"/>
                </a:lnTo>
                <a:lnTo>
                  <a:pt x="3747714" y="0"/>
                </a:lnTo>
              </a:path>
            </a:pathLst>
          </a:custGeom>
          <a:noFill/>
          <a:ln cap="flat" cmpd="sng" w="47500">
            <a:solidFill>
              <a:schemeClr val="accent1"/>
            </a:solidFill>
            <a:prstDash val="solid"/>
            <a:round/>
            <a:headEnd len="sm" w="sm" type="none"/>
            <a:tailEnd len="sm" w="sm" type="none"/>
          </a:ln>
        </p:spPr>
      </p:sp>
      <p:sp>
        <p:nvSpPr>
          <p:cNvPr id="382" name="Google Shape;382;p86"/>
          <p:cNvSpPr/>
          <p:nvPr/>
        </p:nvSpPr>
        <p:spPr>
          <a:xfrm>
            <a:off x="929880" y="1909800"/>
            <a:ext cx="6120000" cy="3930120"/>
          </a:xfrm>
          <a:prstGeom prst="rect">
            <a:avLst/>
          </a:prstGeom>
          <a:noFill/>
          <a:ln>
            <a:noFill/>
          </a:ln>
        </p:spPr>
        <p:txBody>
          <a:bodyPr anchorCtr="0" anchor="t" bIns="45000" lIns="90000" spcFirstLastPara="1" rIns="90000" wrap="square" tIns="45000">
            <a:noAutofit/>
          </a:bodyPr>
          <a:lstStyle/>
          <a:p>
            <a:pPr indent="0" lvl="0" marL="0" marR="0" rtl="0" algn="l">
              <a:lnSpc>
                <a:spcPct val="150000"/>
              </a:lnSpc>
              <a:spcBef>
                <a:spcPts val="0"/>
              </a:spcBef>
              <a:spcAft>
                <a:spcPts val="0"/>
              </a:spcAft>
              <a:buNone/>
            </a:pPr>
            <a:r>
              <a:rPr b="0" lang="en-IN" sz="2400" strike="noStrike">
                <a:solidFill>
                  <a:srgbClr val="000000"/>
                </a:solidFill>
                <a:latin typeface="Century Gothic"/>
                <a:ea typeface="Century Gothic"/>
                <a:cs typeface="Century Gothic"/>
                <a:sym typeface="Century Gothic"/>
              </a:rPr>
              <a:t>Hand gestures are best way to communicate with computer system. Almost all paint programs are more or less similar on the basis of their functionality and the way user gives input. </a:t>
            </a:r>
            <a:endParaRPr b="0" sz="2400" strike="noStrike">
              <a:latin typeface="Arial"/>
              <a:ea typeface="Arial"/>
              <a:cs typeface="Arial"/>
              <a:sym typeface="Arial"/>
            </a:endParaRPr>
          </a:p>
          <a:p>
            <a:pPr indent="0" lvl="0" marL="0" marR="0" rtl="0" algn="l">
              <a:lnSpc>
                <a:spcPct val="150000"/>
              </a:lnSpc>
              <a:spcBef>
                <a:spcPts val="0"/>
              </a:spcBef>
              <a:spcAft>
                <a:spcPts val="0"/>
              </a:spcAft>
              <a:buNone/>
            </a:pPr>
            <a:r>
              <a:rPr b="0" lang="en-IN" sz="2400" strike="noStrike">
                <a:solidFill>
                  <a:srgbClr val="000000"/>
                </a:solidFill>
                <a:latin typeface="Century Gothic"/>
                <a:ea typeface="Century Gothic"/>
                <a:cs typeface="Century Gothic"/>
                <a:sym typeface="Century Gothic"/>
              </a:rPr>
              <a:t>This gives </a:t>
            </a:r>
            <a:r>
              <a:rPr b="1" lang="en-IN" sz="2400" strike="noStrike">
                <a:solidFill>
                  <a:srgbClr val="000000"/>
                </a:solidFill>
                <a:latin typeface="Century Gothic"/>
                <a:ea typeface="Century Gothic"/>
                <a:cs typeface="Century Gothic"/>
                <a:sym typeface="Century Gothic"/>
              </a:rPr>
              <a:t>EDGE</a:t>
            </a:r>
            <a:r>
              <a:rPr b="0" lang="en-IN" sz="2400" strike="noStrike">
                <a:solidFill>
                  <a:srgbClr val="000000"/>
                </a:solidFill>
                <a:latin typeface="Century Gothic"/>
                <a:ea typeface="Century Gothic"/>
                <a:cs typeface="Century Gothic"/>
                <a:sym typeface="Century Gothic"/>
              </a:rPr>
              <a:t> to our project.</a:t>
            </a:r>
            <a:endParaRPr b="0" sz="2400" strike="noStrike">
              <a:latin typeface="Arial"/>
              <a:ea typeface="Arial"/>
              <a:cs typeface="Arial"/>
              <a:sym typeface="Arial"/>
            </a:endParaRPr>
          </a:p>
        </p:txBody>
      </p:sp>
      <p:pic>
        <p:nvPicPr>
          <p:cNvPr id="383" name="Google Shape;383;p86"/>
          <p:cNvPicPr preferRelativeResize="0"/>
          <p:nvPr/>
        </p:nvPicPr>
        <p:blipFill rotWithShape="1">
          <a:blip r:embed="rId3">
            <a:alphaModFix/>
          </a:blip>
          <a:srcRect b="0" l="0" r="0" t="0"/>
          <a:stretch/>
        </p:blipFill>
        <p:spPr>
          <a:xfrm>
            <a:off x="6727680" y="2054160"/>
            <a:ext cx="5329080" cy="2749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87"/>
          <p:cNvSpPr/>
          <p:nvPr/>
        </p:nvSpPr>
        <p:spPr>
          <a:xfrm>
            <a:off x="808560" y="609480"/>
            <a:ext cx="6599160" cy="5117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IN" sz="6600" strike="noStrike">
                <a:solidFill>
                  <a:srgbClr val="000000"/>
                </a:solidFill>
                <a:latin typeface="Century Gothic"/>
                <a:ea typeface="Century Gothic"/>
                <a:cs typeface="Century Gothic"/>
                <a:sym typeface="Century Gothic"/>
              </a:rPr>
              <a:t>Features Of Real Time Gesture Based Paint Application</a:t>
            </a:r>
            <a:endParaRPr b="0" sz="66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